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handoutMasterIdLst>
    <p:handoutMasterId r:id="rId19"/>
  </p:handoutMasterIdLst>
  <p:sldIdLst>
    <p:sldId id="531" r:id="rId2"/>
    <p:sldId id="532" r:id="rId3"/>
    <p:sldId id="521" r:id="rId4"/>
    <p:sldId id="523" r:id="rId5"/>
    <p:sldId id="522" r:id="rId6"/>
    <p:sldId id="536" r:id="rId7"/>
    <p:sldId id="537" r:id="rId8"/>
    <p:sldId id="524" r:id="rId9"/>
    <p:sldId id="525" r:id="rId10"/>
    <p:sldId id="533" r:id="rId11"/>
    <p:sldId id="534" r:id="rId12"/>
    <p:sldId id="520" r:id="rId13"/>
    <p:sldId id="526" r:id="rId14"/>
    <p:sldId id="538" r:id="rId15"/>
    <p:sldId id="535" r:id="rId16"/>
    <p:sldId id="539" r:id="rId17"/>
  </p:sldIdLst>
  <p:sldSz cx="10693400" cy="7561263"/>
  <p:notesSz cx="6805613" cy="9944100"/>
  <p:defaultTextStyle>
    <a:defPPr>
      <a:defRPr lang="en-US"/>
    </a:defPPr>
    <a:lvl1pPr algn="r" rtl="1" fontAlgn="base">
      <a:spcBef>
        <a:spcPct val="0"/>
      </a:spcBef>
      <a:spcAft>
        <a:spcPct val="0"/>
      </a:spcAft>
      <a:defRPr sz="3900" b="1" kern="1200">
        <a:solidFill>
          <a:srgbClr val="000066"/>
        </a:solidFill>
        <a:latin typeface="Arial" pitchFamily="34" charset="0"/>
        <a:ea typeface="ＭＳ Ｐゴシック" pitchFamily="34" charset="-128"/>
        <a:cs typeface="+mn-cs"/>
      </a:defRPr>
    </a:lvl1pPr>
    <a:lvl2pPr marL="457200" algn="r" rtl="1" fontAlgn="base">
      <a:spcBef>
        <a:spcPct val="0"/>
      </a:spcBef>
      <a:spcAft>
        <a:spcPct val="0"/>
      </a:spcAft>
      <a:defRPr sz="3900" b="1" kern="1200">
        <a:solidFill>
          <a:srgbClr val="000066"/>
        </a:solidFill>
        <a:latin typeface="Arial" pitchFamily="34" charset="0"/>
        <a:ea typeface="ＭＳ Ｐゴシック" pitchFamily="34" charset="-128"/>
        <a:cs typeface="+mn-cs"/>
      </a:defRPr>
    </a:lvl2pPr>
    <a:lvl3pPr marL="914400" algn="r" rtl="1" fontAlgn="base">
      <a:spcBef>
        <a:spcPct val="0"/>
      </a:spcBef>
      <a:spcAft>
        <a:spcPct val="0"/>
      </a:spcAft>
      <a:defRPr sz="3900" b="1" kern="1200">
        <a:solidFill>
          <a:srgbClr val="000066"/>
        </a:solidFill>
        <a:latin typeface="Arial" pitchFamily="34" charset="0"/>
        <a:ea typeface="ＭＳ Ｐゴシック" pitchFamily="34" charset="-128"/>
        <a:cs typeface="+mn-cs"/>
      </a:defRPr>
    </a:lvl3pPr>
    <a:lvl4pPr marL="1371600" algn="r" rtl="1" fontAlgn="base">
      <a:spcBef>
        <a:spcPct val="0"/>
      </a:spcBef>
      <a:spcAft>
        <a:spcPct val="0"/>
      </a:spcAft>
      <a:defRPr sz="3900" b="1" kern="1200">
        <a:solidFill>
          <a:srgbClr val="000066"/>
        </a:solidFill>
        <a:latin typeface="Arial" pitchFamily="34" charset="0"/>
        <a:ea typeface="ＭＳ Ｐゴシック" pitchFamily="34" charset="-128"/>
        <a:cs typeface="+mn-cs"/>
      </a:defRPr>
    </a:lvl4pPr>
    <a:lvl5pPr marL="1828800" algn="r" rtl="1" fontAlgn="base">
      <a:spcBef>
        <a:spcPct val="0"/>
      </a:spcBef>
      <a:spcAft>
        <a:spcPct val="0"/>
      </a:spcAft>
      <a:defRPr sz="3900" b="1" kern="1200">
        <a:solidFill>
          <a:srgbClr val="000066"/>
        </a:solidFill>
        <a:latin typeface="Arial" pitchFamily="34" charset="0"/>
        <a:ea typeface="ＭＳ Ｐゴシック" pitchFamily="34" charset="-128"/>
        <a:cs typeface="+mn-cs"/>
      </a:defRPr>
    </a:lvl5pPr>
    <a:lvl6pPr marL="2286000" algn="l" defTabSz="914400" rtl="0" eaLnBrk="1" latinLnBrk="0" hangingPunct="1">
      <a:defRPr sz="3900" b="1" kern="1200">
        <a:solidFill>
          <a:srgbClr val="000066"/>
        </a:solidFill>
        <a:latin typeface="Arial" pitchFamily="34" charset="0"/>
        <a:ea typeface="ＭＳ Ｐゴシック" pitchFamily="34" charset="-128"/>
        <a:cs typeface="+mn-cs"/>
      </a:defRPr>
    </a:lvl6pPr>
    <a:lvl7pPr marL="2743200" algn="l" defTabSz="914400" rtl="0" eaLnBrk="1" latinLnBrk="0" hangingPunct="1">
      <a:defRPr sz="3900" b="1" kern="1200">
        <a:solidFill>
          <a:srgbClr val="000066"/>
        </a:solidFill>
        <a:latin typeface="Arial" pitchFamily="34" charset="0"/>
        <a:ea typeface="ＭＳ Ｐゴシック" pitchFamily="34" charset="-128"/>
        <a:cs typeface="+mn-cs"/>
      </a:defRPr>
    </a:lvl7pPr>
    <a:lvl8pPr marL="3200400" algn="l" defTabSz="914400" rtl="0" eaLnBrk="1" latinLnBrk="0" hangingPunct="1">
      <a:defRPr sz="3900" b="1" kern="1200">
        <a:solidFill>
          <a:srgbClr val="000066"/>
        </a:solidFill>
        <a:latin typeface="Arial" pitchFamily="34" charset="0"/>
        <a:ea typeface="ＭＳ Ｐゴシック" pitchFamily="34" charset="-128"/>
        <a:cs typeface="+mn-cs"/>
      </a:defRPr>
    </a:lvl8pPr>
    <a:lvl9pPr marL="3657600" algn="l" defTabSz="914400" rtl="0" eaLnBrk="1" latinLnBrk="0" hangingPunct="1">
      <a:defRPr sz="3900" b="1" kern="1200">
        <a:solidFill>
          <a:srgbClr val="000066"/>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96CCEE"/>
    <a:srgbClr val="72BBE8"/>
    <a:srgbClr val="1E7FB8"/>
    <a:srgbClr val="C4DAF4"/>
    <a:srgbClr val="4189DD"/>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57" autoAdjust="0"/>
  </p:normalViewPr>
  <p:slideViewPr>
    <p:cSldViewPr snapToGrid="0">
      <p:cViewPr varScale="1">
        <p:scale>
          <a:sx n="99" d="100"/>
          <a:sy n="99" d="100"/>
        </p:scale>
        <p:origin x="-432" y="-104"/>
      </p:cViewPr>
      <p:guideLst>
        <p:guide orient="horz" pos="2381"/>
        <p:guide pos="3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20"/>
    </p:cViewPr>
  </p:sorterViewPr>
  <p:notesViewPr>
    <p:cSldViewPr snapToGrid="0">
      <p:cViewPr>
        <p:scale>
          <a:sx n="100" d="100"/>
          <a:sy n="100" d="100"/>
        </p:scale>
        <p:origin x="-882" y="50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9575" cy="498475"/>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l" defTabSz="931863">
              <a:defRPr sz="1200" b="0">
                <a:solidFill>
                  <a:schemeClr val="tx1"/>
                </a:solidFill>
                <a:latin typeface="Arial" charset="0"/>
                <a:ea typeface="+mn-ea"/>
                <a:cs typeface="Arial" charset="0"/>
              </a:defRPr>
            </a:lvl1pPr>
          </a:lstStyle>
          <a:p>
            <a:pPr>
              <a:defRPr/>
            </a:pPr>
            <a:r>
              <a:rPr lang="en-US"/>
              <a:t>World Health Organization</a:t>
            </a:r>
          </a:p>
        </p:txBody>
      </p:sp>
      <p:sp>
        <p:nvSpPr>
          <p:cNvPr id="29699" name="Rectangle 3"/>
          <p:cNvSpPr>
            <a:spLocks noGrp="1" noChangeArrowheads="1"/>
          </p:cNvSpPr>
          <p:nvPr>
            <p:ph type="dt" sz="quarter" idx="1"/>
          </p:nvPr>
        </p:nvSpPr>
        <p:spPr bwMode="auto">
          <a:xfrm>
            <a:off x="3854450" y="0"/>
            <a:ext cx="2949575" cy="498475"/>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863">
              <a:defRPr sz="1200" b="0">
                <a:solidFill>
                  <a:schemeClr val="tx1"/>
                </a:solidFill>
              </a:defRPr>
            </a:lvl1pPr>
          </a:lstStyle>
          <a:p>
            <a:fld id="{18CD1E0C-64A7-456D-AC57-6F53BF5DDD5F}" type="datetime3">
              <a:rPr lang="en-US"/>
              <a:pPr/>
              <a:t>29 June 2012</a:t>
            </a:fld>
            <a:endParaRPr lang="en-US"/>
          </a:p>
        </p:txBody>
      </p:sp>
      <p:sp>
        <p:nvSpPr>
          <p:cNvPr id="29700" name="Rectangle 4"/>
          <p:cNvSpPr>
            <a:spLocks noGrp="1" noChangeArrowheads="1"/>
          </p:cNvSpPr>
          <p:nvPr>
            <p:ph type="ftr" sz="quarter" idx="2"/>
          </p:nvPr>
        </p:nvSpPr>
        <p:spPr bwMode="auto">
          <a:xfrm>
            <a:off x="0" y="9444038"/>
            <a:ext cx="2949575" cy="498475"/>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l" defTabSz="931863">
              <a:defRPr sz="1200" b="0">
                <a:solidFill>
                  <a:schemeClr val="tx1"/>
                </a:solidFill>
              </a:defRPr>
            </a:lvl1pPr>
          </a:lstStyle>
          <a:p>
            <a:endParaRPr lang="en-US"/>
          </a:p>
        </p:txBody>
      </p:sp>
      <p:sp>
        <p:nvSpPr>
          <p:cNvPr id="29701" name="Rectangle 5"/>
          <p:cNvSpPr>
            <a:spLocks noGrp="1" noChangeArrowheads="1"/>
          </p:cNvSpPr>
          <p:nvPr>
            <p:ph type="sldNum" sz="quarter" idx="3"/>
          </p:nvPr>
        </p:nvSpPr>
        <p:spPr bwMode="auto">
          <a:xfrm>
            <a:off x="3854450" y="9444038"/>
            <a:ext cx="2949575" cy="498475"/>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863">
              <a:defRPr sz="1200" b="0">
                <a:solidFill>
                  <a:schemeClr val="tx1"/>
                </a:solidFill>
              </a:defRPr>
            </a:lvl1pPr>
          </a:lstStyle>
          <a:p>
            <a:fld id="{C1DB0198-464B-4A15-8582-B8BEB163F1D5}" type="slidenum">
              <a:rPr lang="en-US"/>
              <a:pPr/>
              <a:t>‹#›</a:t>
            </a:fld>
            <a:endParaRPr lang="en-US"/>
          </a:p>
        </p:txBody>
      </p:sp>
    </p:spTree>
    <p:extLst>
      <p:ext uri="{BB962C8B-B14F-4D97-AF65-F5344CB8AC3E}">
        <p14:creationId xmlns:p14="http://schemas.microsoft.com/office/powerpoint/2010/main" val="5164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9575" cy="498475"/>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l" defTabSz="931863">
              <a:defRPr sz="1200" b="0">
                <a:solidFill>
                  <a:schemeClr val="tx1"/>
                </a:solidFill>
                <a:latin typeface="Arial" charset="0"/>
                <a:ea typeface="+mn-ea"/>
                <a:cs typeface="Arial" charset="0"/>
              </a:defRPr>
            </a:lvl1pPr>
          </a:lstStyle>
          <a:p>
            <a:pPr>
              <a:defRPr/>
            </a:pPr>
            <a:r>
              <a:rPr lang="en-US"/>
              <a:t>World Health Organization</a:t>
            </a:r>
          </a:p>
        </p:txBody>
      </p:sp>
      <p:sp>
        <p:nvSpPr>
          <p:cNvPr id="31747" name="Rectangle 3"/>
          <p:cNvSpPr>
            <a:spLocks noGrp="1" noChangeArrowheads="1"/>
          </p:cNvSpPr>
          <p:nvPr>
            <p:ph type="dt" idx="1"/>
          </p:nvPr>
        </p:nvSpPr>
        <p:spPr bwMode="auto">
          <a:xfrm>
            <a:off x="3854450" y="0"/>
            <a:ext cx="2949575" cy="498475"/>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863">
              <a:defRPr sz="1200" b="0">
                <a:solidFill>
                  <a:schemeClr val="tx1"/>
                </a:solidFill>
              </a:defRPr>
            </a:lvl1pPr>
          </a:lstStyle>
          <a:p>
            <a:fld id="{BA422C4B-7948-4073-9047-6BD1F9C5271A}" type="datetime3">
              <a:rPr lang="en-US"/>
              <a:pPr/>
              <a:t>29 June 2012</a:t>
            </a:fld>
            <a:endParaRPr lang="en-US"/>
          </a:p>
        </p:txBody>
      </p:sp>
      <p:sp>
        <p:nvSpPr>
          <p:cNvPr id="3076" name="Rectangle 4"/>
          <p:cNvSpPr>
            <a:spLocks noGrp="1" noRot="1" noChangeAspect="1" noChangeArrowheads="1" noTextEdit="1"/>
          </p:cNvSpPr>
          <p:nvPr>
            <p:ph type="sldImg" idx="2"/>
          </p:nvPr>
        </p:nvSpPr>
        <p:spPr bwMode="auto">
          <a:xfrm>
            <a:off x="765175" y="746125"/>
            <a:ext cx="5273675"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p:cNvSpPr>
            <a:spLocks noGrp="1" noChangeArrowheads="1"/>
          </p:cNvSpPr>
          <p:nvPr>
            <p:ph type="body" sz="quarter" idx="3"/>
          </p:nvPr>
        </p:nvSpPr>
        <p:spPr bwMode="auto">
          <a:xfrm>
            <a:off x="682625" y="4722813"/>
            <a:ext cx="5440363" cy="4475162"/>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9444038"/>
            <a:ext cx="2949575" cy="498475"/>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l" defTabSz="931863">
              <a:defRPr sz="1200" b="0">
                <a:solidFill>
                  <a:schemeClr val="tx1"/>
                </a:solidFill>
              </a:defRPr>
            </a:lvl1pPr>
          </a:lstStyle>
          <a:p>
            <a:endParaRPr lang="en-US"/>
          </a:p>
        </p:txBody>
      </p:sp>
      <p:sp>
        <p:nvSpPr>
          <p:cNvPr id="31751" name="Rectangle 7"/>
          <p:cNvSpPr>
            <a:spLocks noGrp="1" noChangeArrowheads="1"/>
          </p:cNvSpPr>
          <p:nvPr>
            <p:ph type="sldNum" sz="quarter" idx="5"/>
          </p:nvPr>
        </p:nvSpPr>
        <p:spPr bwMode="auto">
          <a:xfrm>
            <a:off x="3854450" y="9444038"/>
            <a:ext cx="2949575" cy="498475"/>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863">
              <a:defRPr sz="1200" b="0">
                <a:solidFill>
                  <a:schemeClr val="tx1"/>
                </a:solidFill>
              </a:defRPr>
            </a:lvl1pPr>
          </a:lstStyle>
          <a:p>
            <a:fld id="{BE16ABF9-1BDF-4C8A-B693-0906A5F2B559}" type="slidenum">
              <a:rPr lang="en-US"/>
              <a:pPr/>
              <a:t>‹#›</a:t>
            </a:fld>
            <a:endParaRPr lang="en-US"/>
          </a:p>
        </p:txBody>
      </p:sp>
    </p:spTree>
    <p:extLst>
      <p:ext uri="{BB962C8B-B14F-4D97-AF65-F5344CB8AC3E}">
        <p14:creationId xmlns:p14="http://schemas.microsoft.com/office/powerpoint/2010/main" val="4066558637"/>
      </p:ext>
    </p:extLst>
  </p:cSld>
  <p:clrMap bg1="lt1" tx1="dk1" bg2="lt2" tx2="dk2" accent1="accent1" accent2="accent2" accent3="accent3" accent4="accent4" accent5="accent5" accent6="accent6" hlink="hlink" folHlink="folHlink"/>
  <p:hf ftr="0"/>
  <p:notesStyle>
    <a:lvl1pPr algn="r" rtl="1"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746125"/>
            <a:ext cx="5270500" cy="3727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E0953-4E6D-43C7-88FE-46F6E7103BED}" type="slidenum">
              <a:rPr lang="en-US" smtClean="0"/>
              <a:t>1</a:t>
            </a:fld>
            <a:endParaRPr lang="en-US"/>
          </a:p>
        </p:txBody>
      </p:sp>
    </p:spTree>
    <p:extLst>
      <p:ext uri="{BB962C8B-B14F-4D97-AF65-F5344CB8AC3E}">
        <p14:creationId xmlns:p14="http://schemas.microsoft.com/office/powerpoint/2010/main" val="2977276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900" b="1">
                <a:solidFill>
                  <a:srgbClr val="000066"/>
                </a:solidFill>
                <a:latin typeface="Arial" pitchFamily="34" charset="0"/>
                <a:ea typeface="ＭＳ Ｐゴシック" pitchFamily="34" charset="-128"/>
              </a:defRPr>
            </a:lvl1pPr>
            <a:lvl2pPr marL="742950" indent="-285750" defTabSz="931863" eaLnBrk="0" hangingPunct="0">
              <a:defRPr sz="3900" b="1">
                <a:solidFill>
                  <a:srgbClr val="000066"/>
                </a:solidFill>
                <a:latin typeface="Arial" pitchFamily="34" charset="0"/>
                <a:ea typeface="ＭＳ Ｐゴシック" pitchFamily="34" charset="-128"/>
              </a:defRPr>
            </a:lvl2pPr>
            <a:lvl3pPr marL="1143000" indent="-228600" defTabSz="931863" eaLnBrk="0" hangingPunct="0">
              <a:defRPr sz="3900" b="1">
                <a:solidFill>
                  <a:srgbClr val="000066"/>
                </a:solidFill>
                <a:latin typeface="Arial" pitchFamily="34" charset="0"/>
                <a:ea typeface="ＭＳ Ｐゴシック" pitchFamily="34" charset="-128"/>
              </a:defRPr>
            </a:lvl3pPr>
            <a:lvl4pPr marL="1600200" indent="-228600" defTabSz="931863" eaLnBrk="0" hangingPunct="0">
              <a:defRPr sz="3900" b="1">
                <a:solidFill>
                  <a:srgbClr val="000066"/>
                </a:solidFill>
                <a:latin typeface="Arial" pitchFamily="34" charset="0"/>
                <a:ea typeface="ＭＳ Ｐゴシック" pitchFamily="34" charset="-128"/>
              </a:defRPr>
            </a:lvl4pPr>
            <a:lvl5pPr marL="2057400" indent="-228600" defTabSz="931863" eaLnBrk="0" hangingPunct="0">
              <a:defRPr sz="3900" b="1">
                <a:solidFill>
                  <a:srgbClr val="000066"/>
                </a:solidFill>
                <a:latin typeface="Arial" pitchFamily="34" charset="0"/>
                <a:ea typeface="ＭＳ Ｐゴシック" pitchFamily="34" charset="-128"/>
              </a:defRPr>
            </a:lvl5pPr>
            <a:lvl6pPr marL="25146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eaLnBrk="1" hangingPunct="1"/>
            <a:r>
              <a:rPr lang="en-US" sz="1200" b="0" smtClean="0">
                <a:solidFill>
                  <a:schemeClr val="tx1"/>
                </a:solidFill>
              </a:rPr>
              <a:t>World Health Organization</a:t>
            </a:r>
          </a:p>
        </p:txBody>
      </p:sp>
      <p:sp>
        <p:nvSpPr>
          <p:cNvPr id="153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900" b="1">
                <a:solidFill>
                  <a:srgbClr val="000066"/>
                </a:solidFill>
                <a:latin typeface="Arial" pitchFamily="34" charset="0"/>
                <a:ea typeface="ＭＳ Ｐゴシック" pitchFamily="34" charset="-128"/>
              </a:defRPr>
            </a:lvl1pPr>
            <a:lvl2pPr marL="742950" indent="-285750" defTabSz="931863" eaLnBrk="0" hangingPunct="0">
              <a:defRPr sz="3900" b="1">
                <a:solidFill>
                  <a:srgbClr val="000066"/>
                </a:solidFill>
                <a:latin typeface="Arial" pitchFamily="34" charset="0"/>
                <a:ea typeface="ＭＳ Ｐゴシック" pitchFamily="34" charset="-128"/>
              </a:defRPr>
            </a:lvl2pPr>
            <a:lvl3pPr marL="1143000" indent="-228600" defTabSz="931863" eaLnBrk="0" hangingPunct="0">
              <a:defRPr sz="3900" b="1">
                <a:solidFill>
                  <a:srgbClr val="000066"/>
                </a:solidFill>
                <a:latin typeface="Arial" pitchFamily="34" charset="0"/>
                <a:ea typeface="ＭＳ Ｐゴシック" pitchFamily="34" charset="-128"/>
              </a:defRPr>
            </a:lvl3pPr>
            <a:lvl4pPr marL="1600200" indent="-228600" defTabSz="931863" eaLnBrk="0" hangingPunct="0">
              <a:defRPr sz="3900" b="1">
                <a:solidFill>
                  <a:srgbClr val="000066"/>
                </a:solidFill>
                <a:latin typeface="Arial" pitchFamily="34" charset="0"/>
                <a:ea typeface="ＭＳ Ｐゴシック" pitchFamily="34" charset="-128"/>
              </a:defRPr>
            </a:lvl4pPr>
            <a:lvl5pPr marL="2057400" indent="-228600" defTabSz="931863" eaLnBrk="0" hangingPunct="0">
              <a:defRPr sz="3900" b="1">
                <a:solidFill>
                  <a:srgbClr val="000066"/>
                </a:solidFill>
                <a:latin typeface="Arial" pitchFamily="34" charset="0"/>
                <a:ea typeface="ＭＳ Ｐゴシック" pitchFamily="34" charset="-128"/>
              </a:defRPr>
            </a:lvl5pPr>
            <a:lvl6pPr marL="25146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eaLnBrk="1" hangingPunct="1"/>
            <a:fld id="{37F88937-18A4-46C6-9335-C65CF8ADD72E}" type="datetime3">
              <a:rPr lang="en-US" sz="1200" b="0">
                <a:solidFill>
                  <a:schemeClr val="tx1"/>
                </a:solidFill>
              </a:rPr>
              <a:pPr eaLnBrk="1" hangingPunct="1"/>
              <a:t>29 June 2012</a:t>
            </a:fld>
            <a:endParaRPr lang="en-US" sz="1200" b="0">
              <a:solidFill>
                <a:schemeClr val="tx1"/>
              </a:solidFill>
            </a:endParaRPr>
          </a:p>
        </p:txBody>
      </p:sp>
      <p:sp>
        <p:nvSpPr>
          <p:cNvPr id="153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900" b="1">
                <a:solidFill>
                  <a:srgbClr val="000066"/>
                </a:solidFill>
                <a:latin typeface="Arial" pitchFamily="34" charset="0"/>
                <a:ea typeface="ＭＳ Ｐゴシック" pitchFamily="34" charset="-128"/>
              </a:defRPr>
            </a:lvl1pPr>
            <a:lvl2pPr marL="742950" indent="-285750" defTabSz="931863" eaLnBrk="0" hangingPunct="0">
              <a:defRPr sz="3900" b="1">
                <a:solidFill>
                  <a:srgbClr val="000066"/>
                </a:solidFill>
                <a:latin typeface="Arial" pitchFamily="34" charset="0"/>
                <a:ea typeface="ＭＳ Ｐゴシック" pitchFamily="34" charset="-128"/>
              </a:defRPr>
            </a:lvl2pPr>
            <a:lvl3pPr marL="1143000" indent="-228600" defTabSz="931863" eaLnBrk="0" hangingPunct="0">
              <a:defRPr sz="3900" b="1">
                <a:solidFill>
                  <a:srgbClr val="000066"/>
                </a:solidFill>
                <a:latin typeface="Arial" pitchFamily="34" charset="0"/>
                <a:ea typeface="ＭＳ Ｐゴシック" pitchFamily="34" charset="-128"/>
              </a:defRPr>
            </a:lvl3pPr>
            <a:lvl4pPr marL="1600200" indent="-228600" defTabSz="931863" eaLnBrk="0" hangingPunct="0">
              <a:defRPr sz="3900" b="1">
                <a:solidFill>
                  <a:srgbClr val="000066"/>
                </a:solidFill>
                <a:latin typeface="Arial" pitchFamily="34" charset="0"/>
                <a:ea typeface="ＭＳ Ｐゴシック" pitchFamily="34" charset="-128"/>
              </a:defRPr>
            </a:lvl4pPr>
            <a:lvl5pPr marL="2057400" indent="-228600" defTabSz="931863" eaLnBrk="0" hangingPunct="0">
              <a:defRPr sz="3900" b="1">
                <a:solidFill>
                  <a:srgbClr val="000066"/>
                </a:solidFill>
                <a:latin typeface="Arial" pitchFamily="34" charset="0"/>
                <a:ea typeface="ＭＳ Ｐゴシック" pitchFamily="34" charset="-128"/>
              </a:defRPr>
            </a:lvl5pPr>
            <a:lvl6pPr marL="25146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eaLnBrk="1" hangingPunct="1"/>
            <a:fld id="{46B8F8A4-76EA-4B8C-9294-10E9C20A13BF}" type="slidenum">
              <a:rPr lang="en-US" sz="1200" b="0">
                <a:solidFill>
                  <a:schemeClr val="tx1"/>
                </a:solidFill>
              </a:rPr>
              <a:pPr eaLnBrk="1" hangingPunct="1"/>
              <a:t>10</a:t>
            </a:fld>
            <a:endParaRPr lang="en-US" sz="1200" b="0">
              <a:solidFill>
                <a:schemeClr val="tx1"/>
              </a:solidFill>
            </a:endParaRPr>
          </a:p>
        </p:txBody>
      </p:sp>
      <p:sp>
        <p:nvSpPr>
          <p:cNvPr id="15364" name="Rectangle 2"/>
          <p:cNvSpPr>
            <a:spLocks noGrp="1" noRot="1" noChangeAspect="1" noChangeArrowheads="1" noTextEdit="1"/>
          </p:cNvSpPr>
          <p:nvPr>
            <p:ph type="sldImg"/>
          </p:nvPr>
        </p:nvSpPr>
        <p:spPr>
          <a:xfrm>
            <a:off x="766763" y="746125"/>
            <a:ext cx="5270500" cy="3727450"/>
          </a:xfrm>
          <a:ln/>
        </p:spPr>
      </p:sp>
      <p:sp>
        <p:nvSpPr>
          <p:cNvPr id="153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endParaRPr lang="en-GB" dirty="0"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900" b="1">
                <a:solidFill>
                  <a:srgbClr val="000066"/>
                </a:solidFill>
                <a:latin typeface="Arial" pitchFamily="34" charset="0"/>
                <a:ea typeface="ＭＳ Ｐゴシック" pitchFamily="34" charset="-128"/>
              </a:defRPr>
            </a:lvl1pPr>
            <a:lvl2pPr marL="742950" indent="-285750" defTabSz="931863" eaLnBrk="0" hangingPunct="0">
              <a:defRPr sz="3900" b="1">
                <a:solidFill>
                  <a:srgbClr val="000066"/>
                </a:solidFill>
                <a:latin typeface="Arial" pitchFamily="34" charset="0"/>
                <a:ea typeface="ＭＳ Ｐゴシック" pitchFamily="34" charset="-128"/>
              </a:defRPr>
            </a:lvl2pPr>
            <a:lvl3pPr marL="1143000" indent="-228600" defTabSz="931863" eaLnBrk="0" hangingPunct="0">
              <a:defRPr sz="3900" b="1">
                <a:solidFill>
                  <a:srgbClr val="000066"/>
                </a:solidFill>
                <a:latin typeface="Arial" pitchFamily="34" charset="0"/>
                <a:ea typeface="ＭＳ Ｐゴシック" pitchFamily="34" charset="-128"/>
              </a:defRPr>
            </a:lvl3pPr>
            <a:lvl4pPr marL="1600200" indent="-228600" defTabSz="931863" eaLnBrk="0" hangingPunct="0">
              <a:defRPr sz="3900" b="1">
                <a:solidFill>
                  <a:srgbClr val="000066"/>
                </a:solidFill>
                <a:latin typeface="Arial" pitchFamily="34" charset="0"/>
                <a:ea typeface="ＭＳ Ｐゴシック" pitchFamily="34" charset="-128"/>
              </a:defRPr>
            </a:lvl4pPr>
            <a:lvl5pPr marL="2057400" indent="-228600" defTabSz="931863" eaLnBrk="0" hangingPunct="0">
              <a:defRPr sz="3900" b="1">
                <a:solidFill>
                  <a:srgbClr val="000066"/>
                </a:solidFill>
                <a:latin typeface="Arial" pitchFamily="34" charset="0"/>
                <a:ea typeface="ＭＳ Ｐゴシック" pitchFamily="34" charset="-128"/>
              </a:defRPr>
            </a:lvl5pPr>
            <a:lvl6pPr marL="25146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eaLnBrk="1" hangingPunct="1"/>
            <a:r>
              <a:rPr lang="en-US" sz="1200" b="0" smtClean="0">
                <a:solidFill>
                  <a:schemeClr val="tx1"/>
                </a:solidFill>
              </a:rPr>
              <a:t>World Health Organization</a:t>
            </a:r>
          </a:p>
        </p:txBody>
      </p:sp>
      <p:sp>
        <p:nvSpPr>
          <p:cNvPr id="1331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900" b="1">
                <a:solidFill>
                  <a:srgbClr val="000066"/>
                </a:solidFill>
                <a:latin typeface="Arial" pitchFamily="34" charset="0"/>
                <a:ea typeface="ＭＳ Ｐゴシック" pitchFamily="34" charset="-128"/>
              </a:defRPr>
            </a:lvl1pPr>
            <a:lvl2pPr marL="742950" indent="-285750" defTabSz="931863" eaLnBrk="0" hangingPunct="0">
              <a:defRPr sz="3900" b="1">
                <a:solidFill>
                  <a:srgbClr val="000066"/>
                </a:solidFill>
                <a:latin typeface="Arial" pitchFamily="34" charset="0"/>
                <a:ea typeface="ＭＳ Ｐゴシック" pitchFamily="34" charset="-128"/>
              </a:defRPr>
            </a:lvl2pPr>
            <a:lvl3pPr marL="1143000" indent="-228600" defTabSz="931863" eaLnBrk="0" hangingPunct="0">
              <a:defRPr sz="3900" b="1">
                <a:solidFill>
                  <a:srgbClr val="000066"/>
                </a:solidFill>
                <a:latin typeface="Arial" pitchFamily="34" charset="0"/>
                <a:ea typeface="ＭＳ Ｐゴシック" pitchFamily="34" charset="-128"/>
              </a:defRPr>
            </a:lvl3pPr>
            <a:lvl4pPr marL="1600200" indent="-228600" defTabSz="931863" eaLnBrk="0" hangingPunct="0">
              <a:defRPr sz="3900" b="1">
                <a:solidFill>
                  <a:srgbClr val="000066"/>
                </a:solidFill>
                <a:latin typeface="Arial" pitchFamily="34" charset="0"/>
                <a:ea typeface="ＭＳ Ｐゴシック" pitchFamily="34" charset="-128"/>
              </a:defRPr>
            </a:lvl4pPr>
            <a:lvl5pPr marL="2057400" indent="-228600" defTabSz="931863" eaLnBrk="0" hangingPunct="0">
              <a:defRPr sz="3900" b="1">
                <a:solidFill>
                  <a:srgbClr val="000066"/>
                </a:solidFill>
                <a:latin typeface="Arial" pitchFamily="34" charset="0"/>
                <a:ea typeface="ＭＳ Ｐゴシック" pitchFamily="34" charset="-128"/>
              </a:defRPr>
            </a:lvl5pPr>
            <a:lvl6pPr marL="25146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eaLnBrk="1" hangingPunct="1"/>
            <a:fld id="{F89D514F-7EF2-44CE-9D33-FC89F3AE3239}" type="datetime3">
              <a:rPr lang="en-US" sz="1200" b="0">
                <a:solidFill>
                  <a:schemeClr val="tx1"/>
                </a:solidFill>
              </a:rPr>
              <a:pPr eaLnBrk="1" hangingPunct="1"/>
              <a:t>29 June 2012</a:t>
            </a:fld>
            <a:endParaRPr lang="en-US" sz="1200" b="0">
              <a:solidFill>
                <a:schemeClr val="tx1"/>
              </a:solidFill>
            </a:endParaRPr>
          </a:p>
        </p:txBody>
      </p:sp>
      <p:sp>
        <p:nvSpPr>
          <p:cNvPr id="133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900" b="1">
                <a:solidFill>
                  <a:srgbClr val="000066"/>
                </a:solidFill>
                <a:latin typeface="Arial" pitchFamily="34" charset="0"/>
                <a:ea typeface="ＭＳ Ｐゴシック" pitchFamily="34" charset="-128"/>
              </a:defRPr>
            </a:lvl1pPr>
            <a:lvl2pPr marL="742950" indent="-285750" defTabSz="931863" eaLnBrk="0" hangingPunct="0">
              <a:defRPr sz="3900" b="1">
                <a:solidFill>
                  <a:srgbClr val="000066"/>
                </a:solidFill>
                <a:latin typeface="Arial" pitchFamily="34" charset="0"/>
                <a:ea typeface="ＭＳ Ｐゴシック" pitchFamily="34" charset="-128"/>
              </a:defRPr>
            </a:lvl2pPr>
            <a:lvl3pPr marL="1143000" indent="-228600" defTabSz="931863" eaLnBrk="0" hangingPunct="0">
              <a:defRPr sz="3900" b="1">
                <a:solidFill>
                  <a:srgbClr val="000066"/>
                </a:solidFill>
                <a:latin typeface="Arial" pitchFamily="34" charset="0"/>
                <a:ea typeface="ＭＳ Ｐゴシック" pitchFamily="34" charset="-128"/>
              </a:defRPr>
            </a:lvl3pPr>
            <a:lvl4pPr marL="1600200" indent="-228600" defTabSz="931863" eaLnBrk="0" hangingPunct="0">
              <a:defRPr sz="3900" b="1">
                <a:solidFill>
                  <a:srgbClr val="000066"/>
                </a:solidFill>
                <a:latin typeface="Arial" pitchFamily="34" charset="0"/>
                <a:ea typeface="ＭＳ Ｐゴシック" pitchFamily="34" charset="-128"/>
              </a:defRPr>
            </a:lvl4pPr>
            <a:lvl5pPr marL="2057400" indent="-228600" defTabSz="931863" eaLnBrk="0" hangingPunct="0">
              <a:defRPr sz="3900" b="1">
                <a:solidFill>
                  <a:srgbClr val="000066"/>
                </a:solidFill>
                <a:latin typeface="Arial" pitchFamily="34" charset="0"/>
                <a:ea typeface="ＭＳ Ｐゴシック" pitchFamily="34" charset="-128"/>
              </a:defRPr>
            </a:lvl5pPr>
            <a:lvl6pPr marL="25146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eaLnBrk="1" hangingPunct="1"/>
            <a:fld id="{A0971449-B97C-4C6D-A7D2-2E3895A4FAA1}" type="slidenum">
              <a:rPr lang="en-US" sz="1200" b="0">
                <a:solidFill>
                  <a:schemeClr val="tx1"/>
                </a:solidFill>
              </a:rPr>
              <a:pPr eaLnBrk="1" hangingPunct="1"/>
              <a:t>11</a:t>
            </a:fld>
            <a:endParaRPr lang="en-US" sz="1200" b="0">
              <a:solidFill>
                <a:schemeClr val="tx1"/>
              </a:solidFill>
            </a:endParaRPr>
          </a:p>
        </p:txBody>
      </p:sp>
      <p:sp>
        <p:nvSpPr>
          <p:cNvPr id="13316" name="Rectangle 2"/>
          <p:cNvSpPr>
            <a:spLocks noGrp="1" noRot="1" noChangeAspect="1" noChangeArrowheads="1" noTextEdit="1"/>
          </p:cNvSpPr>
          <p:nvPr>
            <p:ph type="sldImg"/>
          </p:nvPr>
        </p:nvSpPr>
        <p:spPr>
          <a:xfrm>
            <a:off x="766763" y="746125"/>
            <a:ext cx="5270500" cy="3727450"/>
          </a:xfrm>
          <a:ln/>
        </p:spPr>
      </p:sp>
      <p:sp>
        <p:nvSpPr>
          <p:cNvPr id="133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GB" dirty="0" smtClean="0">
                <a:latin typeface="Arial" pitchFamily="34" charset="0"/>
                <a:ea typeface="ＭＳ Ｐゴシック" pitchFamily="34" charset="-128"/>
              </a:rPr>
              <a:t>Both reaffirm the priority</a:t>
            </a:r>
            <a:r>
              <a:rPr lang="en-GB" baseline="0" dirty="0" smtClean="0">
                <a:latin typeface="Arial" pitchFamily="34" charset="0"/>
                <a:ea typeface="ＭＳ Ｐゴシック" pitchFamily="34" charset="-128"/>
              </a:rPr>
              <a:t> given to FCTC in interpreting trade-related disputes on tobacco control</a:t>
            </a:r>
          </a:p>
          <a:p>
            <a:pPr algn="l" eaLnBrk="1" hangingPunct="1"/>
            <a:endParaRPr lang="en-GB" baseline="0" dirty="0" smtClean="0">
              <a:latin typeface="Arial" pitchFamily="34" charset="0"/>
              <a:ea typeface="ＭＳ Ｐゴシック" pitchFamily="34" charset="-128"/>
            </a:endParaRPr>
          </a:p>
          <a:p>
            <a:pPr algn="l" eaLnBrk="1" hangingPunct="1"/>
            <a:r>
              <a:rPr lang="en-GB" baseline="0" dirty="0" smtClean="0">
                <a:latin typeface="Arial" pitchFamily="34" charset="0"/>
                <a:ea typeface="ＭＳ Ｐゴシック" pitchFamily="34" charset="-128"/>
              </a:rPr>
              <a:t>Doggett amendment reaffirms responsibility of US agencies (including USTR) not to promote or remove tobacco restrictions</a:t>
            </a:r>
            <a:endParaRPr lang="en-GB" dirty="0"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900" b="1">
                <a:solidFill>
                  <a:srgbClr val="000066"/>
                </a:solidFill>
                <a:latin typeface="Arial" pitchFamily="34" charset="0"/>
                <a:ea typeface="ＭＳ Ｐゴシック" pitchFamily="34" charset="-128"/>
              </a:defRPr>
            </a:lvl1pPr>
            <a:lvl2pPr marL="742950" indent="-285750" defTabSz="931863" eaLnBrk="0" hangingPunct="0">
              <a:defRPr sz="3900" b="1">
                <a:solidFill>
                  <a:srgbClr val="000066"/>
                </a:solidFill>
                <a:latin typeface="Arial" pitchFamily="34" charset="0"/>
                <a:ea typeface="ＭＳ Ｐゴシック" pitchFamily="34" charset="-128"/>
              </a:defRPr>
            </a:lvl2pPr>
            <a:lvl3pPr marL="1143000" indent="-228600" defTabSz="931863" eaLnBrk="0" hangingPunct="0">
              <a:defRPr sz="3900" b="1">
                <a:solidFill>
                  <a:srgbClr val="000066"/>
                </a:solidFill>
                <a:latin typeface="Arial" pitchFamily="34" charset="0"/>
                <a:ea typeface="ＭＳ Ｐゴシック" pitchFamily="34" charset="-128"/>
              </a:defRPr>
            </a:lvl3pPr>
            <a:lvl4pPr marL="1600200" indent="-228600" defTabSz="931863" eaLnBrk="0" hangingPunct="0">
              <a:defRPr sz="3900" b="1">
                <a:solidFill>
                  <a:srgbClr val="000066"/>
                </a:solidFill>
                <a:latin typeface="Arial" pitchFamily="34" charset="0"/>
                <a:ea typeface="ＭＳ Ｐゴシック" pitchFamily="34" charset="-128"/>
              </a:defRPr>
            </a:lvl4pPr>
            <a:lvl5pPr marL="2057400" indent="-228600" defTabSz="931863" eaLnBrk="0" hangingPunct="0">
              <a:defRPr sz="3900" b="1">
                <a:solidFill>
                  <a:srgbClr val="000066"/>
                </a:solidFill>
                <a:latin typeface="Arial" pitchFamily="34" charset="0"/>
                <a:ea typeface="ＭＳ Ｐゴシック" pitchFamily="34" charset="-128"/>
              </a:defRPr>
            </a:lvl5pPr>
            <a:lvl6pPr marL="25146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eaLnBrk="1" hangingPunct="1"/>
            <a:r>
              <a:rPr lang="en-US" sz="1200" b="0" smtClean="0">
                <a:solidFill>
                  <a:schemeClr val="tx1"/>
                </a:solidFill>
              </a:rPr>
              <a:t>World Health Organization</a:t>
            </a:r>
          </a:p>
        </p:txBody>
      </p:sp>
      <p:sp>
        <p:nvSpPr>
          <p:cNvPr id="1126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900" b="1">
                <a:solidFill>
                  <a:srgbClr val="000066"/>
                </a:solidFill>
                <a:latin typeface="Arial" pitchFamily="34" charset="0"/>
                <a:ea typeface="ＭＳ Ｐゴシック" pitchFamily="34" charset="-128"/>
              </a:defRPr>
            </a:lvl1pPr>
            <a:lvl2pPr marL="742950" indent="-285750" defTabSz="931863" eaLnBrk="0" hangingPunct="0">
              <a:defRPr sz="3900" b="1">
                <a:solidFill>
                  <a:srgbClr val="000066"/>
                </a:solidFill>
                <a:latin typeface="Arial" pitchFamily="34" charset="0"/>
                <a:ea typeface="ＭＳ Ｐゴシック" pitchFamily="34" charset="-128"/>
              </a:defRPr>
            </a:lvl2pPr>
            <a:lvl3pPr marL="1143000" indent="-228600" defTabSz="931863" eaLnBrk="0" hangingPunct="0">
              <a:defRPr sz="3900" b="1">
                <a:solidFill>
                  <a:srgbClr val="000066"/>
                </a:solidFill>
                <a:latin typeface="Arial" pitchFamily="34" charset="0"/>
                <a:ea typeface="ＭＳ Ｐゴシック" pitchFamily="34" charset="-128"/>
              </a:defRPr>
            </a:lvl3pPr>
            <a:lvl4pPr marL="1600200" indent="-228600" defTabSz="931863" eaLnBrk="0" hangingPunct="0">
              <a:defRPr sz="3900" b="1">
                <a:solidFill>
                  <a:srgbClr val="000066"/>
                </a:solidFill>
                <a:latin typeface="Arial" pitchFamily="34" charset="0"/>
                <a:ea typeface="ＭＳ Ｐゴシック" pitchFamily="34" charset="-128"/>
              </a:defRPr>
            </a:lvl4pPr>
            <a:lvl5pPr marL="2057400" indent="-228600" defTabSz="931863" eaLnBrk="0" hangingPunct="0">
              <a:defRPr sz="3900" b="1">
                <a:solidFill>
                  <a:srgbClr val="000066"/>
                </a:solidFill>
                <a:latin typeface="Arial" pitchFamily="34" charset="0"/>
                <a:ea typeface="ＭＳ Ｐゴシック" pitchFamily="34" charset="-128"/>
              </a:defRPr>
            </a:lvl5pPr>
            <a:lvl6pPr marL="25146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eaLnBrk="1" hangingPunct="1"/>
            <a:fld id="{3D9C45A0-A060-4952-922F-70EBB82EA5F1}" type="datetime3">
              <a:rPr lang="en-US" sz="1200" b="0">
                <a:solidFill>
                  <a:schemeClr val="tx1"/>
                </a:solidFill>
              </a:rPr>
              <a:pPr eaLnBrk="1" hangingPunct="1"/>
              <a:t>29 June 2012</a:t>
            </a:fld>
            <a:endParaRPr lang="en-US" sz="1200" b="0">
              <a:solidFill>
                <a:schemeClr val="tx1"/>
              </a:solidFill>
            </a:endParaRPr>
          </a:p>
        </p:txBody>
      </p:sp>
      <p:sp>
        <p:nvSpPr>
          <p:cNvPr id="112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900" b="1">
                <a:solidFill>
                  <a:srgbClr val="000066"/>
                </a:solidFill>
                <a:latin typeface="Arial" pitchFamily="34" charset="0"/>
                <a:ea typeface="ＭＳ Ｐゴシック" pitchFamily="34" charset="-128"/>
              </a:defRPr>
            </a:lvl1pPr>
            <a:lvl2pPr marL="742950" indent="-285750" defTabSz="931863" eaLnBrk="0" hangingPunct="0">
              <a:defRPr sz="3900" b="1">
                <a:solidFill>
                  <a:srgbClr val="000066"/>
                </a:solidFill>
                <a:latin typeface="Arial" pitchFamily="34" charset="0"/>
                <a:ea typeface="ＭＳ Ｐゴシック" pitchFamily="34" charset="-128"/>
              </a:defRPr>
            </a:lvl2pPr>
            <a:lvl3pPr marL="1143000" indent="-228600" defTabSz="931863" eaLnBrk="0" hangingPunct="0">
              <a:defRPr sz="3900" b="1">
                <a:solidFill>
                  <a:srgbClr val="000066"/>
                </a:solidFill>
                <a:latin typeface="Arial" pitchFamily="34" charset="0"/>
                <a:ea typeface="ＭＳ Ｐゴシック" pitchFamily="34" charset="-128"/>
              </a:defRPr>
            </a:lvl3pPr>
            <a:lvl4pPr marL="1600200" indent="-228600" defTabSz="931863" eaLnBrk="0" hangingPunct="0">
              <a:defRPr sz="3900" b="1">
                <a:solidFill>
                  <a:srgbClr val="000066"/>
                </a:solidFill>
                <a:latin typeface="Arial" pitchFamily="34" charset="0"/>
                <a:ea typeface="ＭＳ Ｐゴシック" pitchFamily="34" charset="-128"/>
              </a:defRPr>
            </a:lvl4pPr>
            <a:lvl5pPr marL="2057400" indent="-228600" defTabSz="931863" eaLnBrk="0" hangingPunct="0">
              <a:defRPr sz="3900" b="1">
                <a:solidFill>
                  <a:srgbClr val="000066"/>
                </a:solidFill>
                <a:latin typeface="Arial" pitchFamily="34" charset="0"/>
                <a:ea typeface="ＭＳ Ｐゴシック" pitchFamily="34" charset="-128"/>
              </a:defRPr>
            </a:lvl5pPr>
            <a:lvl6pPr marL="25146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eaLnBrk="1" hangingPunct="1"/>
            <a:fld id="{BDEBA722-79F5-490F-9B5C-E2994FAD96AB}" type="slidenum">
              <a:rPr lang="en-US" sz="1200" b="0">
                <a:solidFill>
                  <a:schemeClr val="tx1"/>
                </a:solidFill>
              </a:rPr>
              <a:pPr eaLnBrk="1" hangingPunct="1"/>
              <a:t>12</a:t>
            </a:fld>
            <a:endParaRPr lang="en-US" sz="1200" b="0">
              <a:solidFill>
                <a:schemeClr val="tx1"/>
              </a:solidFill>
            </a:endParaRPr>
          </a:p>
        </p:txBody>
      </p:sp>
      <p:sp>
        <p:nvSpPr>
          <p:cNvPr id="11268" name="Rectangle 2"/>
          <p:cNvSpPr>
            <a:spLocks noGrp="1" noRot="1" noChangeAspect="1" noChangeArrowheads="1" noTextEdit="1"/>
          </p:cNvSpPr>
          <p:nvPr>
            <p:ph type="sldImg"/>
          </p:nvPr>
        </p:nvSpPr>
        <p:spPr>
          <a:xfrm>
            <a:off x="766763" y="746125"/>
            <a:ext cx="5270500" cy="3727450"/>
          </a:xfrm>
          <a:ln/>
        </p:spPr>
      </p:sp>
      <p:sp>
        <p:nvSpPr>
          <p:cNvPr id="112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900" b="1">
                <a:solidFill>
                  <a:srgbClr val="000066"/>
                </a:solidFill>
                <a:latin typeface="Arial" pitchFamily="34" charset="0"/>
                <a:ea typeface="ＭＳ Ｐゴシック" pitchFamily="34" charset="-128"/>
              </a:defRPr>
            </a:lvl1pPr>
            <a:lvl2pPr marL="742950" indent="-285750" defTabSz="931863" eaLnBrk="0" hangingPunct="0">
              <a:defRPr sz="3900" b="1">
                <a:solidFill>
                  <a:srgbClr val="000066"/>
                </a:solidFill>
                <a:latin typeface="Arial" pitchFamily="34" charset="0"/>
                <a:ea typeface="ＭＳ Ｐゴシック" pitchFamily="34" charset="-128"/>
              </a:defRPr>
            </a:lvl2pPr>
            <a:lvl3pPr marL="1143000" indent="-228600" defTabSz="931863" eaLnBrk="0" hangingPunct="0">
              <a:defRPr sz="3900" b="1">
                <a:solidFill>
                  <a:srgbClr val="000066"/>
                </a:solidFill>
                <a:latin typeface="Arial" pitchFamily="34" charset="0"/>
                <a:ea typeface="ＭＳ Ｐゴシック" pitchFamily="34" charset="-128"/>
              </a:defRPr>
            </a:lvl3pPr>
            <a:lvl4pPr marL="1600200" indent="-228600" defTabSz="931863" eaLnBrk="0" hangingPunct="0">
              <a:defRPr sz="3900" b="1">
                <a:solidFill>
                  <a:srgbClr val="000066"/>
                </a:solidFill>
                <a:latin typeface="Arial" pitchFamily="34" charset="0"/>
                <a:ea typeface="ＭＳ Ｐゴシック" pitchFamily="34" charset="-128"/>
              </a:defRPr>
            </a:lvl4pPr>
            <a:lvl5pPr marL="2057400" indent="-228600" defTabSz="931863" eaLnBrk="0" hangingPunct="0">
              <a:defRPr sz="3900" b="1">
                <a:solidFill>
                  <a:srgbClr val="000066"/>
                </a:solidFill>
                <a:latin typeface="Arial" pitchFamily="34" charset="0"/>
                <a:ea typeface="ＭＳ Ｐゴシック" pitchFamily="34" charset="-128"/>
              </a:defRPr>
            </a:lvl5pPr>
            <a:lvl6pPr marL="25146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eaLnBrk="1" hangingPunct="1"/>
            <a:r>
              <a:rPr lang="en-US" sz="1200" b="0" smtClean="0">
                <a:solidFill>
                  <a:schemeClr val="tx1"/>
                </a:solidFill>
              </a:rPr>
              <a:t>World Health Organization</a:t>
            </a:r>
          </a:p>
        </p:txBody>
      </p:sp>
      <p:sp>
        <p:nvSpPr>
          <p:cNvPr id="153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900" b="1">
                <a:solidFill>
                  <a:srgbClr val="000066"/>
                </a:solidFill>
                <a:latin typeface="Arial" pitchFamily="34" charset="0"/>
                <a:ea typeface="ＭＳ Ｐゴシック" pitchFamily="34" charset="-128"/>
              </a:defRPr>
            </a:lvl1pPr>
            <a:lvl2pPr marL="742950" indent="-285750" defTabSz="931863" eaLnBrk="0" hangingPunct="0">
              <a:defRPr sz="3900" b="1">
                <a:solidFill>
                  <a:srgbClr val="000066"/>
                </a:solidFill>
                <a:latin typeface="Arial" pitchFamily="34" charset="0"/>
                <a:ea typeface="ＭＳ Ｐゴシック" pitchFamily="34" charset="-128"/>
              </a:defRPr>
            </a:lvl2pPr>
            <a:lvl3pPr marL="1143000" indent="-228600" defTabSz="931863" eaLnBrk="0" hangingPunct="0">
              <a:defRPr sz="3900" b="1">
                <a:solidFill>
                  <a:srgbClr val="000066"/>
                </a:solidFill>
                <a:latin typeface="Arial" pitchFamily="34" charset="0"/>
                <a:ea typeface="ＭＳ Ｐゴシック" pitchFamily="34" charset="-128"/>
              </a:defRPr>
            </a:lvl3pPr>
            <a:lvl4pPr marL="1600200" indent="-228600" defTabSz="931863" eaLnBrk="0" hangingPunct="0">
              <a:defRPr sz="3900" b="1">
                <a:solidFill>
                  <a:srgbClr val="000066"/>
                </a:solidFill>
                <a:latin typeface="Arial" pitchFamily="34" charset="0"/>
                <a:ea typeface="ＭＳ Ｐゴシック" pitchFamily="34" charset="-128"/>
              </a:defRPr>
            </a:lvl4pPr>
            <a:lvl5pPr marL="2057400" indent="-228600" defTabSz="931863" eaLnBrk="0" hangingPunct="0">
              <a:defRPr sz="3900" b="1">
                <a:solidFill>
                  <a:srgbClr val="000066"/>
                </a:solidFill>
                <a:latin typeface="Arial" pitchFamily="34" charset="0"/>
                <a:ea typeface="ＭＳ Ｐゴシック" pitchFamily="34" charset="-128"/>
              </a:defRPr>
            </a:lvl5pPr>
            <a:lvl6pPr marL="25146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eaLnBrk="1" hangingPunct="1"/>
            <a:fld id="{37F88937-18A4-46C6-9335-C65CF8ADD72E}" type="datetime3">
              <a:rPr lang="en-US" sz="1200" b="0">
                <a:solidFill>
                  <a:schemeClr val="tx1"/>
                </a:solidFill>
              </a:rPr>
              <a:pPr eaLnBrk="1" hangingPunct="1"/>
              <a:t>29 June 2012</a:t>
            </a:fld>
            <a:endParaRPr lang="en-US" sz="1200" b="0">
              <a:solidFill>
                <a:schemeClr val="tx1"/>
              </a:solidFill>
            </a:endParaRPr>
          </a:p>
        </p:txBody>
      </p:sp>
      <p:sp>
        <p:nvSpPr>
          <p:cNvPr id="153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900" b="1">
                <a:solidFill>
                  <a:srgbClr val="000066"/>
                </a:solidFill>
                <a:latin typeface="Arial" pitchFamily="34" charset="0"/>
                <a:ea typeface="ＭＳ Ｐゴシック" pitchFamily="34" charset="-128"/>
              </a:defRPr>
            </a:lvl1pPr>
            <a:lvl2pPr marL="742950" indent="-285750" defTabSz="931863" eaLnBrk="0" hangingPunct="0">
              <a:defRPr sz="3900" b="1">
                <a:solidFill>
                  <a:srgbClr val="000066"/>
                </a:solidFill>
                <a:latin typeface="Arial" pitchFamily="34" charset="0"/>
                <a:ea typeface="ＭＳ Ｐゴシック" pitchFamily="34" charset="-128"/>
              </a:defRPr>
            </a:lvl2pPr>
            <a:lvl3pPr marL="1143000" indent="-228600" defTabSz="931863" eaLnBrk="0" hangingPunct="0">
              <a:defRPr sz="3900" b="1">
                <a:solidFill>
                  <a:srgbClr val="000066"/>
                </a:solidFill>
                <a:latin typeface="Arial" pitchFamily="34" charset="0"/>
                <a:ea typeface="ＭＳ Ｐゴシック" pitchFamily="34" charset="-128"/>
              </a:defRPr>
            </a:lvl3pPr>
            <a:lvl4pPr marL="1600200" indent="-228600" defTabSz="931863" eaLnBrk="0" hangingPunct="0">
              <a:defRPr sz="3900" b="1">
                <a:solidFill>
                  <a:srgbClr val="000066"/>
                </a:solidFill>
                <a:latin typeface="Arial" pitchFamily="34" charset="0"/>
                <a:ea typeface="ＭＳ Ｐゴシック" pitchFamily="34" charset="-128"/>
              </a:defRPr>
            </a:lvl4pPr>
            <a:lvl5pPr marL="2057400" indent="-228600" defTabSz="931863" eaLnBrk="0" hangingPunct="0">
              <a:defRPr sz="3900" b="1">
                <a:solidFill>
                  <a:srgbClr val="000066"/>
                </a:solidFill>
                <a:latin typeface="Arial" pitchFamily="34" charset="0"/>
                <a:ea typeface="ＭＳ Ｐゴシック" pitchFamily="34" charset="-128"/>
              </a:defRPr>
            </a:lvl5pPr>
            <a:lvl6pPr marL="25146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eaLnBrk="1" hangingPunct="1"/>
            <a:fld id="{46B8F8A4-76EA-4B8C-9294-10E9C20A13BF}" type="slidenum">
              <a:rPr lang="en-US" sz="1200" b="0">
                <a:solidFill>
                  <a:schemeClr val="tx1"/>
                </a:solidFill>
              </a:rPr>
              <a:pPr eaLnBrk="1" hangingPunct="1"/>
              <a:t>2</a:t>
            </a:fld>
            <a:endParaRPr lang="en-US" sz="1200" b="0">
              <a:solidFill>
                <a:schemeClr val="tx1"/>
              </a:solidFill>
            </a:endParaRPr>
          </a:p>
        </p:txBody>
      </p:sp>
      <p:sp>
        <p:nvSpPr>
          <p:cNvPr id="15364" name="Rectangle 2"/>
          <p:cNvSpPr>
            <a:spLocks noGrp="1" noRot="1" noChangeAspect="1" noChangeArrowheads="1" noTextEdit="1"/>
          </p:cNvSpPr>
          <p:nvPr>
            <p:ph type="sldImg"/>
          </p:nvPr>
        </p:nvSpPr>
        <p:spPr>
          <a:xfrm>
            <a:off x="766763" y="746125"/>
            <a:ext cx="5270500" cy="3727450"/>
          </a:xfrm>
          <a:ln/>
        </p:spPr>
      </p:sp>
      <p:sp>
        <p:nvSpPr>
          <p:cNvPr id="153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endParaRPr lang="en-GB"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900" b="1">
                <a:solidFill>
                  <a:srgbClr val="000066"/>
                </a:solidFill>
                <a:latin typeface="Arial" pitchFamily="34" charset="0"/>
                <a:ea typeface="ＭＳ Ｐゴシック" pitchFamily="34" charset="-128"/>
              </a:defRPr>
            </a:lvl1pPr>
            <a:lvl2pPr marL="742950" indent="-285750" defTabSz="931863" eaLnBrk="0" hangingPunct="0">
              <a:defRPr sz="3900" b="1">
                <a:solidFill>
                  <a:srgbClr val="000066"/>
                </a:solidFill>
                <a:latin typeface="Arial" pitchFamily="34" charset="0"/>
                <a:ea typeface="ＭＳ Ｐゴシック" pitchFamily="34" charset="-128"/>
              </a:defRPr>
            </a:lvl2pPr>
            <a:lvl3pPr marL="1143000" indent="-228600" defTabSz="931863" eaLnBrk="0" hangingPunct="0">
              <a:defRPr sz="3900" b="1">
                <a:solidFill>
                  <a:srgbClr val="000066"/>
                </a:solidFill>
                <a:latin typeface="Arial" pitchFamily="34" charset="0"/>
                <a:ea typeface="ＭＳ Ｐゴシック" pitchFamily="34" charset="-128"/>
              </a:defRPr>
            </a:lvl3pPr>
            <a:lvl4pPr marL="1600200" indent="-228600" defTabSz="931863" eaLnBrk="0" hangingPunct="0">
              <a:defRPr sz="3900" b="1">
                <a:solidFill>
                  <a:srgbClr val="000066"/>
                </a:solidFill>
                <a:latin typeface="Arial" pitchFamily="34" charset="0"/>
                <a:ea typeface="ＭＳ Ｐゴシック" pitchFamily="34" charset="-128"/>
              </a:defRPr>
            </a:lvl4pPr>
            <a:lvl5pPr marL="2057400" indent="-228600" defTabSz="931863" eaLnBrk="0" hangingPunct="0">
              <a:defRPr sz="3900" b="1">
                <a:solidFill>
                  <a:srgbClr val="000066"/>
                </a:solidFill>
                <a:latin typeface="Arial" pitchFamily="34" charset="0"/>
                <a:ea typeface="ＭＳ Ｐゴシック" pitchFamily="34" charset="-128"/>
              </a:defRPr>
            </a:lvl5pPr>
            <a:lvl6pPr marL="25146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eaLnBrk="1" hangingPunct="1"/>
            <a:r>
              <a:rPr lang="en-US" sz="1200" b="0" smtClean="0">
                <a:solidFill>
                  <a:schemeClr val="tx1"/>
                </a:solidFill>
              </a:rPr>
              <a:t>World Health Organization</a:t>
            </a:r>
          </a:p>
        </p:txBody>
      </p:sp>
      <p:sp>
        <p:nvSpPr>
          <p:cNvPr id="717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900" b="1">
                <a:solidFill>
                  <a:srgbClr val="000066"/>
                </a:solidFill>
                <a:latin typeface="Arial" pitchFamily="34" charset="0"/>
                <a:ea typeface="ＭＳ Ｐゴシック" pitchFamily="34" charset="-128"/>
              </a:defRPr>
            </a:lvl1pPr>
            <a:lvl2pPr marL="742950" indent="-285750" defTabSz="931863" eaLnBrk="0" hangingPunct="0">
              <a:defRPr sz="3900" b="1">
                <a:solidFill>
                  <a:srgbClr val="000066"/>
                </a:solidFill>
                <a:latin typeface="Arial" pitchFamily="34" charset="0"/>
                <a:ea typeface="ＭＳ Ｐゴシック" pitchFamily="34" charset="-128"/>
              </a:defRPr>
            </a:lvl2pPr>
            <a:lvl3pPr marL="1143000" indent="-228600" defTabSz="931863" eaLnBrk="0" hangingPunct="0">
              <a:defRPr sz="3900" b="1">
                <a:solidFill>
                  <a:srgbClr val="000066"/>
                </a:solidFill>
                <a:latin typeface="Arial" pitchFamily="34" charset="0"/>
                <a:ea typeface="ＭＳ Ｐゴシック" pitchFamily="34" charset="-128"/>
              </a:defRPr>
            </a:lvl3pPr>
            <a:lvl4pPr marL="1600200" indent="-228600" defTabSz="931863" eaLnBrk="0" hangingPunct="0">
              <a:defRPr sz="3900" b="1">
                <a:solidFill>
                  <a:srgbClr val="000066"/>
                </a:solidFill>
                <a:latin typeface="Arial" pitchFamily="34" charset="0"/>
                <a:ea typeface="ＭＳ Ｐゴシック" pitchFamily="34" charset="-128"/>
              </a:defRPr>
            </a:lvl4pPr>
            <a:lvl5pPr marL="2057400" indent="-228600" defTabSz="931863" eaLnBrk="0" hangingPunct="0">
              <a:defRPr sz="3900" b="1">
                <a:solidFill>
                  <a:srgbClr val="000066"/>
                </a:solidFill>
                <a:latin typeface="Arial" pitchFamily="34" charset="0"/>
                <a:ea typeface="ＭＳ Ｐゴシック" pitchFamily="34" charset="-128"/>
              </a:defRPr>
            </a:lvl5pPr>
            <a:lvl6pPr marL="25146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eaLnBrk="1" hangingPunct="1"/>
            <a:fld id="{2D72D795-7D4D-4C93-8AC5-F9401ED3DF66}" type="datetime3">
              <a:rPr lang="en-US" sz="1200" b="0">
                <a:solidFill>
                  <a:schemeClr val="tx1"/>
                </a:solidFill>
              </a:rPr>
              <a:pPr eaLnBrk="1" hangingPunct="1"/>
              <a:t>29 June 2012</a:t>
            </a:fld>
            <a:endParaRPr lang="en-US" sz="1200" b="0">
              <a:solidFill>
                <a:schemeClr val="tx1"/>
              </a:solidFill>
            </a:endParaRPr>
          </a:p>
        </p:txBody>
      </p:sp>
      <p:sp>
        <p:nvSpPr>
          <p:cNvPr id="71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900" b="1">
                <a:solidFill>
                  <a:srgbClr val="000066"/>
                </a:solidFill>
                <a:latin typeface="Arial" pitchFamily="34" charset="0"/>
                <a:ea typeface="ＭＳ Ｐゴシック" pitchFamily="34" charset="-128"/>
              </a:defRPr>
            </a:lvl1pPr>
            <a:lvl2pPr marL="742950" indent="-285750" defTabSz="931863" eaLnBrk="0" hangingPunct="0">
              <a:defRPr sz="3900" b="1">
                <a:solidFill>
                  <a:srgbClr val="000066"/>
                </a:solidFill>
                <a:latin typeface="Arial" pitchFamily="34" charset="0"/>
                <a:ea typeface="ＭＳ Ｐゴシック" pitchFamily="34" charset="-128"/>
              </a:defRPr>
            </a:lvl2pPr>
            <a:lvl3pPr marL="1143000" indent="-228600" defTabSz="931863" eaLnBrk="0" hangingPunct="0">
              <a:defRPr sz="3900" b="1">
                <a:solidFill>
                  <a:srgbClr val="000066"/>
                </a:solidFill>
                <a:latin typeface="Arial" pitchFamily="34" charset="0"/>
                <a:ea typeface="ＭＳ Ｐゴシック" pitchFamily="34" charset="-128"/>
              </a:defRPr>
            </a:lvl3pPr>
            <a:lvl4pPr marL="1600200" indent="-228600" defTabSz="931863" eaLnBrk="0" hangingPunct="0">
              <a:defRPr sz="3900" b="1">
                <a:solidFill>
                  <a:srgbClr val="000066"/>
                </a:solidFill>
                <a:latin typeface="Arial" pitchFamily="34" charset="0"/>
                <a:ea typeface="ＭＳ Ｐゴシック" pitchFamily="34" charset="-128"/>
              </a:defRPr>
            </a:lvl4pPr>
            <a:lvl5pPr marL="2057400" indent="-228600" defTabSz="931863" eaLnBrk="0" hangingPunct="0">
              <a:defRPr sz="3900" b="1">
                <a:solidFill>
                  <a:srgbClr val="000066"/>
                </a:solidFill>
                <a:latin typeface="Arial" pitchFamily="34" charset="0"/>
                <a:ea typeface="ＭＳ Ｐゴシック" pitchFamily="34" charset="-128"/>
              </a:defRPr>
            </a:lvl5pPr>
            <a:lvl6pPr marL="25146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eaLnBrk="1" hangingPunct="1"/>
            <a:fld id="{372F7079-92FE-4C0B-95F9-9F4715B7B8A7}" type="slidenum">
              <a:rPr lang="en-US" sz="1200" b="0">
                <a:solidFill>
                  <a:schemeClr val="tx1"/>
                </a:solidFill>
              </a:rPr>
              <a:pPr eaLnBrk="1" hangingPunct="1"/>
              <a:t>3</a:t>
            </a:fld>
            <a:endParaRPr lang="en-US" sz="1200" b="0">
              <a:solidFill>
                <a:schemeClr val="tx1"/>
              </a:solidFill>
            </a:endParaRPr>
          </a:p>
        </p:txBody>
      </p:sp>
      <p:sp>
        <p:nvSpPr>
          <p:cNvPr id="7172" name="Rectangle 2"/>
          <p:cNvSpPr>
            <a:spLocks noGrp="1" noRot="1" noChangeAspect="1" noChangeArrowheads="1" noTextEdit="1"/>
          </p:cNvSpPr>
          <p:nvPr>
            <p:ph type="sldImg"/>
          </p:nvPr>
        </p:nvSpPr>
        <p:spPr>
          <a:xfrm>
            <a:off x="766763" y="746125"/>
            <a:ext cx="5270500" cy="3727450"/>
          </a:xfrm>
          <a:ln/>
        </p:spPr>
      </p:sp>
      <p:sp>
        <p:nvSpPr>
          <p:cNvPr id="71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endParaRPr lang="en-GB" dirty="0"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900" b="1">
                <a:solidFill>
                  <a:srgbClr val="000066"/>
                </a:solidFill>
                <a:latin typeface="Arial" pitchFamily="34" charset="0"/>
                <a:ea typeface="ＭＳ Ｐゴシック" pitchFamily="34" charset="-128"/>
              </a:defRPr>
            </a:lvl1pPr>
            <a:lvl2pPr marL="742950" indent="-285750" defTabSz="931863" eaLnBrk="0" hangingPunct="0">
              <a:defRPr sz="3900" b="1">
                <a:solidFill>
                  <a:srgbClr val="000066"/>
                </a:solidFill>
                <a:latin typeface="Arial" pitchFamily="34" charset="0"/>
                <a:ea typeface="ＭＳ Ｐゴシック" pitchFamily="34" charset="-128"/>
              </a:defRPr>
            </a:lvl2pPr>
            <a:lvl3pPr marL="1143000" indent="-228600" defTabSz="931863" eaLnBrk="0" hangingPunct="0">
              <a:defRPr sz="3900" b="1">
                <a:solidFill>
                  <a:srgbClr val="000066"/>
                </a:solidFill>
                <a:latin typeface="Arial" pitchFamily="34" charset="0"/>
                <a:ea typeface="ＭＳ Ｐゴシック" pitchFamily="34" charset="-128"/>
              </a:defRPr>
            </a:lvl3pPr>
            <a:lvl4pPr marL="1600200" indent="-228600" defTabSz="931863" eaLnBrk="0" hangingPunct="0">
              <a:defRPr sz="3900" b="1">
                <a:solidFill>
                  <a:srgbClr val="000066"/>
                </a:solidFill>
                <a:latin typeface="Arial" pitchFamily="34" charset="0"/>
                <a:ea typeface="ＭＳ Ｐゴシック" pitchFamily="34" charset="-128"/>
              </a:defRPr>
            </a:lvl4pPr>
            <a:lvl5pPr marL="2057400" indent="-228600" defTabSz="931863" eaLnBrk="0" hangingPunct="0">
              <a:defRPr sz="3900" b="1">
                <a:solidFill>
                  <a:srgbClr val="000066"/>
                </a:solidFill>
                <a:latin typeface="Arial" pitchFamily="34" charset="0"/>
                <a:ea typeface="ＭＳ Ｐゴシック" pitchFamily="34" charset="-128"/>
              </a:defRPr>
            </a:lvl5pPr>
            <a:lvl6pPr marL="25146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eaLnBrk="1" hangingPunct="1"/>
            <a:r>
              <a:rPr lang="en-US" sz="1200" b="0" smtClean="0">
                <a:solidFill>
                  <a:schemeClr val="tx1"/>
                </a:solidFill>
              </a:rPr>
              <a:t>World Health Organization</a:t>
            </a:r>
          </a:p>
        </p:txBody>
      </p:sp>
      <p:sp>
        <p:nvSpPr>
          <p:cNvPr id="921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900" b="1">
                <a:solidFill>
                  <a:srgbClr val="000066"/>
                </a:solidFill>
                <a:latin typeface="Arial" pitchFamily="34" charset="0"/>
                <a:ea typeface="ＭＳ Ｐゴシック" pitchFamily="34" charset="-128"/>
              </a:defRPr>
            </a:lvl1pPr>
            <a:lvl2pPr marL="742950" indent="-285750" defTabSz="931863" eaLnBrk="0" hangingPunct="0">
              <a:defRPr sz="3900" b="1">
                <a:solidFill>
                  <a:srgbClr val="000066"/>
                </a:solidFill>
                <a:latin typeface="Arial" pitchFamily="34" charset="0"/>
                <a:ea typeface="ＭＳ Ｐゴシック" pitchFamily="34" charset="-128"/>
              </a:defRPr>
            </a:lvl2pPr>
            <a:lvl3pPr marL="1143000" indent="-228600" defTabSz="931863" eaLnBrk="0" hangingPunct="0">
              <a:defRPr sz="3900" b="1">
                <a:solidFill>
                  <a:srgbClr val="000066"/>
                </a:solidFill>
                <a:latin typeface="Arial" pitchFamily="34" charset="0"/>
                <a:ea typeface="ＭＳ Ｐゴシック" pitchFamily="34" charset="-128"/>
              </a:defRPr>
            </a:lvl3pPr>
            <a:lvl4pPr marL="1600200" indent="-228600" defTabSz="931863" eaLnBrk="0" hangingPunct="0">
              <a:defRPr sz="3900" b="1">
                <a:solidFill>
                  <a:srgbClr val="000066"/>
                </a:solidFill>
                <a:latin typeface="Arial" pitchFamily="34" charset="0"/>
                <a:ea typeface="ＭＳ Ｐゴシック" pitchFamily="34" charset="-128"/>
              </a:defRPr>
            </a:lvl4pPr>
            <a:lvl5pPr marL="2057400" indent="-228600" defTabSz="931863" eaLnBrk="0" hangingPunct="0">
              <a:defRPr sz="3900" b="1">
                <a:solidFill>
                  <a:srgbClr val="000066"/>
                </a:solidFill>
                <a:latin typeface="Arial" pitchFamily="34" charset="0"/>
                <a:ea typeface="ＭＳ Ｐゴシック" pitchFamily="34" charset="-128"/>
              </a:defRPr>
            </a:lvl5pPr>
            <a:lvl6pPr marL="25146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eaLnBrk="1" hangingPunct="1"/>
            <a:fld id="{2E436B79-120C-4B05-B032-908FF95752FC}" type="datetime3">
              <a:rPr lang="en-US" sz="1200" b="0">
                <a:solidFill>
                  <a:schemeClr val="tx1"/>
                </a:solidFill>
              </a:rPr>
              <a:pPr eaLnBrk="1" hangingPunct="1"/>
              <a:t>29 June 2012</a:t>
            </a:fld>
            <a:endParaRPr lang="en-US" sz="1200" b="0">
              <a:solidFill>
                <a:schemeClr val="tx1"/>
              </a:solidFill>
            </a:endParaRPr>
          </a:p>
        </p:txBody>
      </p:sp>
      <p:sp>
        <p:nvSpPr>
          <p:cNvPr id="92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900" b="1">
                <a:solidFill>
                  <a:srgbClr val="000066"/>
                </a:solidFill>
                <a:latin typeface="Arial" pitchFamily="34" charset="0"/>
                <a:ea typeface="ＭＳ Ｐゴシック" pitchFamily="34" charset="-128"/>
              </a:defRPr>
            </a:lvl1pPr>
            <a:lvl2pPr marL="742950" indent="-285750" defTabSz="931863" eaLnBrk="0" hangingPunct="0">
              <a:defRPr sz="3900" b="1">
                <a:solidFill>
                  <a:srgbClr val="000066"/>
                </a:solidFill>
                <a:latin typeface="Arial" pitchFamily="34" charset="0"/>
                <a:ea typeface="ＭＳ Ｐゴシック" pitchFamily="34" charset="-128"/>
              </a:defRPr>
            </a:lvl2pPr>
            <a:lvl3pPr marL="1143000" indent="-228600" defTabSz="931863" eaLnBrk="0" hangingPunct="0">
              <a:defRPr sz="3900" b="1">
                <a:solidFill>
                  <a:srgbClr val="000066"/>
                </a:solidFill>
                <a:latin typeface="Arial" pitchFamily="34" charset="0"/>
                <a:ea typeface="ＭＳ Ｐゴシック" pitchFamily="34" charset="-128"/>
              </a:defRPr>
            </a:lvl3pPr>
            <a:lvl4pPr marL="1600200" indent="-228600" defTabSz="931863" eaLnBrk="0" hangingPunct="0">
              <a:defRPr sz="3900" b="1">
                <a:solidFill>
                  <a:srgbClr val="000066"/>
                </a:solidFill>
                <a:latin typeface="Arial" pitchFamily="34" charset="0"/>
                <a:ea typeface="ＭＳ Ｐゴシック" pitchFamily="34" charset="-128"/>
              </a:defRPr>
            </a:lvl4pPr>
            <a:lvl5pPr marL="2057400" indent="-228600" defTabSz="931863" eaLnBrk="0" hangingPunct="0">
              <a:defRPr sz="3900" b="1">
                <a:solidFill>
                  <a:srgbClr val="000066"/>
                </a:solidFill>
                <a:latin typeface="Arial" pitchFamily="34" charset="0"/>
                <a:ea typeface="ＭＳ Ｐゴシック" pitchFamily="34" charset="-128"/>
              </a:defRPr>
            </a:lvl5pPr>
            <a:lvl6pPr marL="25146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eaLnBrk="1" hangingPunct="1"/>
            <a:fld id="{6222B4E1-9057-408F-AA42-5FCC9F14DDFF}" type="slidenum">
              <a:rPr lang="en-US" sz="1200" b="0">
                <a:solidFill>
                  <a:schemeClr val="tx1"/>
                </a:solidFill>
              </a:rPr>
              <a:pPr eaLnBrk="1" hangingPunct="1"/>
              <a:t>4</a:t>
            </a:fld>
            <a:endParaRPr lang="en-US" sz="1200" b="0">
              <a:solidFill>
                <a:schemeClr val="tx1"/>
              </a:solidFill>
            </a:endParaRPr>
          </a:p>
        </p:txBody>
      </p:sp>
      <p:sp>
        <p:nvSpPr>
          <p:cNvPr id="9220" name="Rectangle 2"/>
          <p:cNvSpPr>
            <a:spLocks noGrp="1" noRot="1" noChangeAspect="1" noChangeArrowheads="1" noTextEdit="1"/>
          </p:cNvSpPr>
          <p:nvPr>
            <p:ph type="sldImg"/>
          </p:nvPr>
        </p:nvSpPr>
        <p:spPr>
          <a:xfrm>
            <a:off x="766763" y="746125"/>
            <a:ext cx="5270500" cy="3727450"/>
          </a:xfrm>
          <a:ln/>
        </p:spPr>
      </p:sp>
      <p:sp>
        <p:nvSpPr>
          <p:cNvPr id="92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endParaRPr lang="en-GB" dirty="0"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900" b="1">
                <a:solidFill>
                  <a:srgbClr val="000066"/>
                </a:solidFill>
                <a:latin typeface="Arial" pitchFamily="34" charset="0"/>
                <a:ea typeface="ＭＳ Ｐゴシック" pitchFamily="34" charset="-128"/>
              </a:defRPr>
            </a:lvl1pPr>
            <a:lvl2pPr marL="742950" indent="-285750" defTabSz="931863" eaLnBrk="0" hangingPunct="0">
              <a:defRPr sz="3900" b="1">
                <a:solidFill>
                  <a:srgbClr val="000066"/>
                </a:solidFill>
                <a:latin typeface="Arial" pitchFamily="34" charset="0"/>
                <a:ea typeface="ＭＳ Ｐゴシック" pitchFamily="34" charset="-128"/>
              </a:defRPr>
            </a:lvl2pPr>
            <a:lvl3pPr marL="1143000" indent="-228600" defTabSz="931863" eaLnBrk="0" hangingPunct="0">
              <a:defRPr sz="3900" b="1">
                <a:solidFill>
                  <a:srgbClr val="000066"/>
                </a:solidFill>
                <a:latin typeface="Arial" pitchFamily="34" charset="0"/>
                <a:ea typeface="ＭＳ Ｐゴシック" pitchFamily="34" charset="-128"/>
              </a:defRPr>
            </a:lvl3pPr>
            <a:lvl4pPr marL="1600200" indent="-228600" defTabSz="931863" eaLnBrk="0" hangingPunct="0">
              <a:defRPr sz="3900" b="1">
                <a:solidFill>
                  <a:srgbClr val="000066"/>
                </a:solidFill>
                <a:latin typeface="Arial" pitchFamily="34" charset="0"/>
                <a:ea typeface="ＭＳ Ｐゴシック" pitchFamily="34" charset="-128"/>
              </a:defRPr>
            </a:lvl4pPr>
            <a:lvl5pPr marL="2057400" indent="-228600" defTabSz="931863" eaLnBrk="0" hangingPunct="0">
              <a:defRPr sz="3900" b="1">
                <a:solidFill>
                  <a:srgbClr val="000066"/>
                </a:solidFill>
                <a:latin typeface="Arial" pitchFamily="34" charset="0"/>
                <a:ea typeface="ＭＳ Ｐゴシック" pitchFamily="34" charset="-128"/>
              </a:defRPr>
            </a:lvl5pPr>
            <a:lvl6pPr marL="25146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eaLnBrk="1" hangingPunct="1"/>
            <a:r>
              <a:rPr lang="en-US" sz="1200" b="0" smtClean="0">
                <a:solidFill>
                  <a:schemeClr val="tx1"/>
                </a:solidFill>
              </a:rPr>
              <a:t>World Health Organization</a:t>
            </a:r>
          </a:p>
        </p:txBody>
      </p:sp>
      <p:sp>
        <p:nvSpPr>
          <p:cNvPr id="1331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900" b="1">
                <a:solidFill>
                  <a:srgbClr val="000066"/>
                </a:solidFill>
                <a:latin typeface="Arial" pitchFamily="34" charset="0"/>
                <a:ea typeface="ＭＳ Ｐゴシック" pitchFamily="34" charset="-128"/>
              </a:defRPr>
            </a:lvl1pPr>
            <a:lvl2pPr marL="742950" indent="-285750" defTabSz="931863" eaLnBrk="0" hangingPunct="0">
              <a:defRPr sz="3900" b="1">
                <a:solidFill>
                  <a:srgbClr val="000066"/>
                </a:solidFill>
                <a:latin typeface="Arial" pitchFamily="34" charset="0"/>
                <a:ea typeface="ＭＳ Ｐゴシック" pitchFamily="34" charset="-128"/>
              </a:defRPr>
            </a:lvl2pPr>
            <a:lvl3pPr marL="1143000" indent="-228600" defTabSz="931863" eaLnBrk="0" hangingPunct="0">
              <a:defRPr sz="3900" b="1">
                <a:solidFill>
                  <a:srgbClr val="000066"/>
                </a:solidFill>
                <a:latin typeface="Arial" pitchFamily="34" charset="0"/>
                <a:ea typeface="ＭＳ Ｐゴシック" pitchFamily="34" charset="-128"/>
              </a:defRPr>
            </a:lvl3pPr>
            <a:lvl4pPr marL="1600200" indent="-228600" defTabSz="931863" eaLnBrk="0" hangingPunct="0">
              <a:defRPr sz="3900" b="1">
                <a:solidFill>
                  <a:srgbClr val="000066"/>
                </a:solidFill>
                <a:latin typeface="Arial" pitchFamily="34" charset="0"/>
                <a:ea typeface="ＭＳ Ｐゴシック" pitchFamily="34" charset="-128"/>
              </a:defRPr>
            </a:lvl4pPr>
            <a:lvl5pPr marL="2057400" indent="-228600" defTabSz="931863" eaLnBrk="0" hangingPunct="0">
              <a:defRPr sz="3900" b="1">
                <a:solidFill>
                  <a:srgbClr val="000066"/>
                </a:solidFill>
                <a:latin typeface="Arial" pitchFamily="34" charset="0"/>
                <a:ea typeface="ＭＳ Ｐゴシック" pitchFamily="34" charset="-128"/>
              </a:defRPr>
            </a:lvl5pPr>
            <a:lvl6pPr marL="25146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eaLnBrk="1" hangingPunct="1"/>
            <a:fld id="{F89D514F-7EF2-44CE-9D33-FC89F3AE3239}" type="datetime3">
              <a:rPr lang="en-US" sz="1200" b="0">
                <a:solidFill>
                  <a:schemeClr val="tx1"/>
                </a:solidFill>
              </a:rPr>
              <a:pPr eaLnBrk="1" hangingPunct="1"/>
              <a:t>29 June 2012</a:t>
            </a:fld>
            <a:endParaRPr lang="en-US" sz="1200" b="0">
              <a:solidFill>
                <a:schemeClr val="tx1"/>
              </a:solidFill>
            </a:endParaRPr>
          </a:p>
        </p:txBody>
      </p:sp>
      <p:sp>
        <p:nvSpPr>
          <p:cNvPr id="133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900" b="1">
                <a:solidFill>
                  <a:srgbClr val="000066"/>
                </a:solidFill>
                <a:latin typeface="Arial" pitchFamily="34" charset="0"/>
                <a:ea typeface="ＭＳ Ｐゴシック" pitchFamily="34" charset="-128"/>
              </a:defRPr>
            </a:lvl1pPr>
            <a:lvl2pPr marL="742950" indent="-285750" defTabSz="931863" eaLnBrk="0" hangingPunct="0">
              <a:defRPr sz="3900" b="1">
                <a:solidFill>
                  <a:srgbClr val="000066"/>
                </a:solidFill>
                <a:latin typeface="Arial" pitchFamily="34" charset="0"/>
                <a:ea typeface="ＭＳ Ｐゴシック" pitchFamily="34" charset="-128"/>
              </a:defRPr>
            </a:lvl2pPr>
            <a:lvl3pPr marL="1143000" indent="-228600" defTabSz="931863" eaLnBrk="0" hangingPunct="0">
              <a:defRPr sz="3900" b="1">
                <a:solidFill>
                  <a:srgbClr val="000066"/>
                </a:solidFill>
                <a:latin typeface="Arial" pitchFamily="34" charset="0"/>
                <a:ea typeface="ＭＳ Ｐゴシック" pitchFamily="34" charset="-128"/>
              </a:defRPr>
            </a:lvl3pPr>
            <a:lvl4pPr marL="1600200" indent="-228600" defTabSz="931863" eaLnBrk="0" hangingPunct="0">
              <a:defRPr sz="3900" b="1">
                <a:solidFill>
                  <a:srgbClr val="000066"/>
                </a:solidFill>
                <a:latin typeface="Arial" pitchFamily="34" charset="0"/>
                <a:ea typeface="ＭＳ Ｐゴシック" pitchFamily="34" charset="-128"/>
              </a:defRPr>
            </a:lvl4pPr>
            <a:lvl5pPr marL="2057400" indent="-228600" defTabSz="931863" eaLnBrk="0" hangingPunct="0">
              <a:defRPr sz="3900" b="1">
                <a:solidFill>
                  <a:srgbClr val="000066"/>
                </a:solidFill>
                <a:latin typeface="Arial" pitchFamily="34" charset="0"/>
                <a:ea typeface="ＭＳ Ｐゴシック" pitchFamily="34" charset="-128"/>
              </a:defRPr>
            </a:lvl5pPr>
            <a:lvl6pPr marL="25146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eaLnBrk="1" hangingPunct="1"/>
            <a:fld id="{A0971449-B97C-4C6D-A7D2-2E3895A4FAA1}" type="slidenum">
              <a:rPr lang="en-US" sz="1200" b="0">
                <a:solidFill>
                  <a:schemeClr val="tx1"/>
                </a:solidFill>
              </a:rPr>
              <a:pPr eaLnBrk="1" hangingPunct="1"/>
              <a:t>5</a:t>
            </a:fld>
            <a:endParaRPr lang="en-US" sz="1200" b="0">
              <a:solidFill>
                <a:schemeClr val="tx1"/>
              </a:solidFill>
            </a:endParaRPr>
          </a:p>
        </p:txBody>
      </p:sp>
      <p:sp>
        <p:nvSpPr>
          <p:cNvPr id="13316" name="Rectangle 2"/>
          <p:cNvSpPr>
            <a:spLocks noGrp="1" noRot="1" noChangeAspect="1" noChangeArrowheads="1" noTextEdit="1"/>
          </p:cNvSpPr>
          <p:nvPr>
            <p:ph type="sldImg"/>
          </p:nvPr>
        </p:nvSpPr>
        <p:spPr>
          <a:xfrm>
            <a:off x="766763" y="746125"/>
            <a:ext cx="5270500" cy="3727450"/>
          </a:xfrm>
          <a:ln/>
        </p:spPr>
      </p:sp>
      <p:sp>
        <p:nvSpPr>
          <p:cNvPr id="133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GB" dirty="0"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900" b="1">
                <a:solidFill>
                  <a:srgbClr val="000066"/>
                </a:solidFill>
                <a:latin typeface="Arial" pitchFamily="34" charset="0"/>
                <a:ea typeface="ＭＳ Ｐゴシック" pitchFamily="34" charset="-128"/>
              </a:defRPr>
            </a:lvl1pPr>
            <a:lvl2pPr marL="742950" indent="-285750" defTabSz="931863" eaLnBrk="0" hangingPunct="0">
              <a:defRPr sz="3900" b="1">
                <a:solidFill>
                  <a:srgbClr val="000066"/>
                </a:solidFill>
                <a:latin typeface="Arial" pitchFamily="34" charset="0"/>
                <a:ea typeface="ＭＳ Ｐゴシック" pitchFamily="34" charset="-128"/>
              </a:defRPr>
            </a:lvl2pPr>
            <a:lvl3pPr marL="1143000" indent="-228600" defTabSz="931863" eaLnBrk="0" hangingPunct="0">
              <a:defRPr sz="3900" b="1">
                <a:solidFill>
                  <a:srgbClr val="000066"/>
                </a:solidFill>
                <a:latin typeface="Arial" pitchFamily="34" charset="0"/>
                <a:ea typeface="ＭＳ Ｐゴシック" pitchFamily="34" charset="-128"/>
              </a:defRPr>
            </a:lvl3pPr>
            <a:lvl4pPr marL="1600200" indent="-228600" defTabSz="931863" eaLnBrk="0" hangingPunct="0">
              <a:defRPr sz="3900" b="1">
                <a:solidFill>
                  <a:srgbClr val="000066"/>
                </a:solidFill>
                <a:latin typeface="Arial" pitchFamily="34" charset="0"/>
                <a:ea typeface="ＭＳ Ｐゴシック" pitchFamily="34" charset="-128"/>
              </a:defRPr>
            </a:lvl4pPr>
            <a:lvl5pPr marL="2057400" indent="-228600" defTabSz="931863" eaLnBrk="0" hangingPunct="0">
              <a:defRPr sz="3900" b="1">
                <a:solidFill>
                  <a:srgbClr val="000066"/>
                </a:solidFill>
                <a:latin typeface="Arial" pitchFamily="34" charset="0"/>
                <a:ea typeface="ＭＳ Ｐゴシック" pitchFamily="34" charset="-128"/>
              </a:defRPr>
            </a:lvl5pPr>
            <a:lvl6pPr marL="25146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eaLnBrk="1" hangingPunct="1"/>
            <a:r>
              <a:rPr lang="en-US" sz="1200" b="0" smtClean="0">
                <a:solidFill>
                  <a:schemeClr val="tx1"/>
                </a:solidFill>
              </a:rPr>
              <a:t>World Health Organization</a:t>
            </a:r>
          </a:p>
        </p:txBody>
      </p:sp>
      <p:sp>
        <p:nvSpPr>
          <p:cNvPr id="1331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900" b="1">
                <a:solidFill>
                  <a:srgbClr val="000066"/>
                </a:solidFill>
                <a:latin typeface="Arial" pitchFamily="34" charset="0"/>
                <a:ea typeface="ＭＳ Ｐゴシック" pitchFamily="34" charset="-128"/>
              </a:defRPr>
            </a:lvl1pPr>
            <a:lvl2pPr marL="742950" indent="-285750" defTabSz="931863" eaLnBrk="0" hangingPunct="0">
              <a:defRPr sz="3900" b="1">
                <a:solidFill>
                  <a:srgbClr val="000066"/>
                </a:solidFill>
                <a:latin typeface="Arial" pitchFamily="34" charset="0"/>
                <a:ea typeface="ＭＳ Ｐゴシック" pitchFamily="34" charset="-128"/>
              </a:defRPr>
            </a:lvl2pPr>
            <a:lvl3pPr marL="1143000" indent="-228600" defTabSz="931863" eaLnBrk="0" hangingPunct="0">
              <a:defRPr sz="3900" b="1">
                <a:solidFill>
                  <a:srgbClr val="000066"/>
                </a:solidFill>
                <a:latin typeface="Arial" pitchFamily="34" charset="0"/>
                <a:ea typeface="ＭＳ Ｐゴシック" pitchFamily="34" charset="-128"/>
              </a:defRPr>
            </a:lvl3pPr>
            <a:lvl4pPr marL="1600200" indent="-228600" defTabSz="931863" eaLnBrk="0" hangingPunct="0">
              <a:defRPr sz="3900" b="1">
                <a:solidFill>
                  <a:srgbClr val="000066"/>
                </a:solidFill>
                <a:latin typeface="Arial" pitchFamily="34" charset="0"/>
                <a:ea typeface="ＭＳ Ｐゴシック" pitchFamily="34" charset="-128"/>
              </a:defRPr>
            </a:lvl4pPr>
            <a:lvl5pPr marL="2057400" indent="-228600" defTabSz="931863" eaLnBrk="0" hangingPunct="0">
              <a:defRPr sz="3900" b="1">
                <a:solidFill>
                  <a:srgbClr val="000066"/>
                </a:solidFill>
                <a:latin typeface="Arial" pitchFamily="34" charset="0"/>
                <a:ea typeface="ＭＳ Ｐゴシック" pitchFamily="34" charset="-128"/>
              </a:defRPr>
            </a:lvl5pPr>
            <a:lvl6pPr marL="25146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eaLnBrk="1" hangingPunct="1"/>
            <a:fld id="{F89D514F-7EF2-44CE-9D33-FC89F3AE3239}" type="datetime3">
              <a:rPr lang="en-US" sz="1200" b="0">
                <a:solidFill>
                  <a:schemeClr val="tx1"/>
                </a:solidFill>
              </a:rPr>
              <a:pPr eaLnBrk="1" hangingPunct="1"/>
              <a:t>29 June 2012</a:t>
            </a:fld>
            <a:endParaRPr lang="en-US" sz="1200" b="0">
              <a:solidFill>
                <a:schemeClr val="tx1"/>
              </a:solidFill>
            </a:endParaRPr>
          </a:p>
        </p:txBody>
      </p:sp>
      <p:sp>
        <p:nvSpPr>
          <p:cNvPr id="133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900" b="1">
                <a:solidFill>
                  <a:srgbClr val="000066"/>
                </a:solidFill>
                <a:latin typeface="Arial" pitchFamily="34" charset="0"/>
                <a:ea typeface="ＭＳ Ｐゴシック" pitchFamily="34" charset="-128"/>
              </a:defRPr>
            </a:lvl1pPr>
            <a:lvl2pPr marL="742950" indent="-285750" defTabSz="931863" eaLnBrk="0" hangingPunct="0">
              <a:defRPr sz="3900" b="1">
                <a:solidFill>
                  <a:srgbClr val="000066"/>
                </a:solidFill>
                <a:latin typeface="Arial" pitchFamily="34" charset="0"/>
                <a:ea typeface="ＭＳ Ｐゴシック" pitchFamily="34" charset="-128"/>
              </a:defRPr>
            </a:lvl2pPr>
            <a:lvl3pPr marL="1143000" indent="-228600" defTabSz="931863" eaLnBrk="0" hangingPunct="0">
              <a:defRPr sz="3900" b="1">
                <a:solidFill>
                  <a:srgbClr val="000066"/>
                </a:solidFill>
                <a:latin typeface="Arial" pitchFamily="34" charset="0"/>
                <a:ea typeface="ＭＳ Ｐゴシック" pitchFamily="34" charset="-128"/>
              </a:defRPr>
            </a:lvl3pPr>
            <a:lvl4pPr marL="1600200" indent="-228600" defTabSz="931863" eaLnBrk="0" hangingPunct="0">
              <a:defRPr sz="3900" b="1">
                <a:solidFill>
                  <a:srgbClr val="000066"/>
                </a:solidFill>
                <a:latin typeface="Arial" pitchFamily="34" charset="0"/>
                <a:ea typeface="ＭＳ Ｐゴシック" pitchFamily="34" charset="-128"/>
              </a:defRPr>
            </a:lvl4pPr>
            <a:lvl5pPr marL="2057400" indent="-228600" defTabSz="931863" eaLnBrk="0" hangingPunct="0">
              <a:defRPr sz="3900" b="1">
                <a:solidFill>
                  <a:srgbClr val="000066"/>
                </a:solidFill>
                <a:latin typeface="Arial" pitchFamily="34" charset="0"/>
                <a:ea typeface="ＭＳ Ｐゴシック" pitchFamily="34" charset="-128"/>
              </a:defRPr>
            </a:lvl5pPr>
            <a:lvl6pPr marL="25146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eaLnBrk="1" hangingPunct="1"/>
            <a:fld id="{A0971449-B97C-4C6D-A7D2-2E3895A4FAA1}" type="slidenum">
              <a:rPr lang="en-US" sz="1200" b="0">
                <a:solidFill>
                  <a:schemeClr val="tx1"/>
                </a:solidFill>
              </a:rPr>
              <a:pPr eaLnBrk="1" hangingPunct="1"/>
              <a:t>6</a:t>
            </a:fld>
            <a:endParaRPr lang="en-US" sz="1200" b="0">
              <a:solidFill>
                <a:schemeClr val="tx1"/>
              </a:solidFill>
            </a:endParaRPr>
          </a:p>
        </p:txBody>
      </p:sp>
      <p:sp>
        <p:nvSpPr>
          <p:cNvPr id="13316" name="Rectangle 2"/>
          <p:cNvSpPr>
            <a:spLocks noGrp="1" noRot="1" noChangeAspect="1" noChangeArrowheads="1" noTextEdit="1"/>
          </p:cNvSpPr>
          <p:nvPr>
            <p:ph type="sldImg"/>
          </p:nvPr>
        </p:nvSpPr>
        <p:spPr>
          <a:xfrm>
            <a:off x="766763" y="746125"/>
            <a:ext cx="5270500" cy="3727450"/>
          </a:xfrm>
          <a:ln/>
        </p:spPr>
      </p:sp>
      <p:sp>
        <p:nvSpPr>
          <p:cNvPr id="133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GB" dirty="0"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900" b="1">
                <a:solidFill>
                  <a:srgbClr val="000066"/>
                </a:solidFill>
                <a:latin typeface="Arial" pitchFamily="34" charset="0"/>
                <a:ea typeface="ＭＳ Ｐゴシック" pitchFamily="34" charset="-128"/>
              </a:defRPr>
            </a:lvl1pPr>
            <a:lvl2pPr marL="742950" indent="-285750" defTabSz="931863" eaLnBrk="0" hangingPunct="0">
              <a:defRPr sz="3900" b="1">
                <a:solidFill>
                  <a:srgbClr val="000066"/>
                </a:solidFill>
                <a:latin typeface="Arial" pitchFamily="34" charset="0"/>
                <a:ea typeface="ＭＳ Ｐゴシック" pitchFamily="34" charset="-128"/>
              </a:defRPr>
            </a:lvl2pPr>
            <a:lvl3pPr marL="1143000" indent="-228600" defTabSz="931863" eaLnBrk="0" hangingPunct="0">
              <a:defRPr sz="3900" b="1">
                <a:solidFill>
                  <a:srgbClr val="000066"/>
                </a:solidFill>
                <a:latin typeface="Arial" pitchFamily="34" charset="0"/>
                <a:ea typeface="ＭＳ Ｐゴシック" pitchFamily="34" charset="-128"/>
              </a:defRPr>
            </a:lvl3pPr>
            <a:lvl4pPr marL="1600200" indent="-228600" defTabSz="931863" eaLnBrk="0" hangingPunct="0">
              <a:defRPr sz="3900" b="1">
                <a:solidFill>
                  <a:srgbClr val="000066"/>
                </a:solidFill>
                <a:latin typeface="Arial" pitchFamily="34" charset="0"/>
                <a:ea typeface="ＭＳ Ｐゴシック" pitchFamily="34" charset="-128"/>
              </a:defRPr>
            </a:lvl4pPr>
            <a:lvl5pPr marL="2057400" indent="-228600" defTabSz="931863" eaLnBrk="0" hangingPunct="0">
              <a:defRPr sz="3900" b="1">
                <a:solidFill>
                  <a:srgbClr val="000066"/>
                </a:solidFill>
                <a:latin typeface="Arial" pitchFamily="34" charset="0"/>
                <a:ea typeface="ＭＳ Ｐゴシック" pitchFamily="34" charset="-128"/>
              </a:defRPr>
            </a:lvl5pPr>
            <a:lvl6pPr marL="25146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eaLnBrk="1" hangingPunct="1"/>
            <a:r>
              <a:rPr lang="en-US" sz="1200" b="0" smtClean="0">
                <a:solidFill>
                  <a:schemeClr val="tx1"/>
                </a:solidFill>
              </a:rPr>
              <a:t>World Health Organization</a:t>
            </a:r>
          </a:p>
        </p:txBody>
      </p:sp>
      <p:sp>
        <p:nvSpPr>
          <p:cNvPr id="153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900" b="1">
                <a:solidFill>
                  <a:srgbClr val="000066"/>
                </a:solidFill>
                <a:latin typeface="Arial" pitchFamily="34" charset="0"/>
                <a:ea typeface="ＭＳ Ｐゴシック" pitchFamily="34" charset="-128"/>
              </a:defRPr>
            </a:lvl1pPr>
            <a:lvl2pPr marL="742950" indent="-285750" defTabSz="931863" eaLnBrk="0" hangingPunct="0">
              <a:defRPr sz="3900" b="1">
                <a:solidFill>
                  <a:srgbClr val="000066"/>
                </a:solidFill>
                <a:latin typeface="Arial" pitchFamily="34" charset="0"/>
                <a:ea typeface="ＭＳ Ｐゴシック" pitchFamily="34" charset="-128"/>
              </a:defRPr>
            </a:lvl2pPr>
            <a:lvl3pPr marL="1143000" indent="-228600" defTabSz="931863" eaLnBrk="0" hangingPunct="0">
              <a:defRPr sz="3900" b="1">
                <a:solidFill>
                  <a:srgbClr val="000066"/>
                </a:solidFill>
                <a:latin typeface="Arial" pitchFamily="34" charset="0"/>
                <a:ea typeface="ＭＳ Ｐゴシック" pitchFamily="34" charset="-128"/>
              </a:defRPr>
            </a:lvl3pPr>
            <a:lvl4pPr marL="1600200" indent="-228600" defTabSz="931863" eaLnBrk="0" hangingPunct="0">
              <a:defRPr sz="3900" b="1">
                <a:solidFill>
                  <a:srgbClr val="000066"/>
                </a:solidFill>
                <a:latin typeface="Arial" pitchFamily="34" charset="0"/>
                <a:ea typeface="ＭＳ Ｐゴシック" pitchFamily="34" charset="-128"/>
              </a:defRPr>
            </a:lvl4pPr>
            <a:lvl5pPr marL="2057400" indent="-228600" defTabSz="931863" eaLnBrk="0" hangingPunct="0">
              <a:defRPr sz="3900" b="1">
                <a:solidFill>
                  <a:srgbClr val="000066"/>
                </a:solidFill>
                <a:latin typeface="Arial" pitchFamily="34" charset="0"/>
                <a:ea typeface="ＭＳ Ｐゴシック" pitchFamily="34" charset="-128"/>
              </a:defRPr>
            </a:lvl5pPr>
            <a:lvl6pPr marL="25146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eaLnBrk="1" hangingPunct="1"/>
            <a:fld id="{37F88937-18A4-46C6-9335-C65CF8ADD72E}" type="datetime3">
              <a:rPr lang="en-US" sz="1200" b="0">
                <a:solidFill>
                  <a:schemeClr val="tx1"/>
                </a:solidFill>
              </a:rPr>
              <a:pPr eaLnBrk="1" hangingPunct="1"/>
              <a:t>29 June 2012</a:t>
            </a:fld>
            <a:endParaRPr lang="en-US" sz="1200" b="0">
              <a:solidFill>
                <a:schemeClr val="tx1"/>
              </a:solidFill>
            </a:endParaRPr>
          </a:p>
        </p:txBody>
      </p:sp>
      <p:sp>
        <p:nvSpPr>
          <p:cNvPr id="153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900" b="1">
                <a:solidFill>
                  <a:srgbClr val="000066"/>
                </a:solidFill>
                <a:latin typeface="Arial" pitchFamily="34" charset="0"/>
                <a:ea typeface="ＭＳ Ｐゴシック" pitchFamily="34" charset="-128"/>
              </a:defRPr>
            </a:lvl1pPr>
            <a:lvl2pPr marL="742950" indent="-285750" defTabSz="931863" eaLnBrk="0" hangingPunct="0">
              <a:defRPr sz="3900" b="1">
                <a:solidFill>
                  <a:srgbClr val="000066"/>
                </a:solidFill>
                <a:latin typeface="Arial" pitchFamily="34" charset="0"/>
                <a:ea typeface="ＭＳ Ｐゴシック" pitchFamily="34" charset="-128"/>
              </a:defRPr>
            </a:lvl2pPr>
            <a:lvl3pPr marL="1143000" indent="-228600" defTabSz="931863" eaLnBrk="0" hangingPunct="0">
              <a:defRPr sz="3900" b="1">
                <a:solidFill>
                  <a:srgbClr val="000066"/>
                </a:solidFill>
                <a:latin typeface="Arial" pitchFamily="34" charset="0"/>
                <a:ea typeface="ＭＳ Ｐゴシック" pitchFamily="34" charset="-128"/>
              </a:defRPr>
            </a:lvl3pPr>
            <a:lvl4pPr marL="1600200" indent="-228600" defTabSz="931863" eaLnBrk="0" hangingPunct="0">
              <a:defRPr sz="3900" b="1">
                <a:solidFill>
                  <a:srgbClr val="000066"/>
                </a:solidFill>
                <a:latin typeface="Arial" pitchFamily="34" charset="0"/>
                <a:ea typeface="ＭＳ Ｐゴシック" pitchFamily="34" charset="-128"/>
              </a:defRPr>
            </a:lvl4pPr>
            <a:lvl5pPr marL="2057400" indent="-228600" defTabSz="931863" eaLnBrk="0" hangingPunct="0">
              <a:defRPr sz="3900" b="1">
                <a:solidFill>
                  <a:srgbClr val="000066"/>
                </a:solidFill>
                <a:latin typeface="Arial" pitchFamily="34" charset="0"/>
                <a:ea typeface="ＭＳ Ｐゴシック" pitchFamily="34" charset="-128"/>
              </a:defRPr>
            </a:lvl5pPr>
            <a:lvl6pPr marL="25146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eaLnBrk="1" hangingPunct="1"/>
            <a:fld id="{46B8F8A4-76EA-4B8C-9294-10E9C20A13BF}" type="slidenum">
              <a:rPr lang="en-US" sz="1200" b="0">
                <a:solidFill>
                  <a:schemeClr val="tx1"/>
                </a:solidFill>
              </a:rPr>
              <a:pPr eaLnBrk="1" hangingPunct="1"/>
              <a:t>7</a:t>
            </a:fld>
            <a:endParaRPr lang="en-US" sz="1200" b="0">
              <a:solidFill>
                <a:schemeClr val="tx1"/>
              </a:solidFill>
            </a:endParaRPr>
          </a:p>
        </p:txBody>
      </p:sp>
      <p:sp>
        <p:nvSpPr>
          <p:cNvPr id="15364" name="Rectangle 2"/>
          <p:cNvSpPr>
            <a:spLocks noGrp="1" noRot="1" noChangeAspect="1" noChangeArrowheads="1" noTextEdit="1"/>
          </p:cNvSpPr>
          <p:nvPr>
            <p:ph type="sldImg"/>
          </p:nvPr>
        </p:nvSpPr>
        <p:spPr>
          <a:xfrm>
            <a:off x="766763" y="746125"/>
            <a:ext cx="5270500" cy="3727450"/>
          </a:xfrm>
          <a:ln/>
        </p:spPr>
      </p:sp>
      <p:sp>
        <p:nvSpPr>
          <p:cNvPr id="153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endParaRPr lang="en-GB" dirty="0"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900" b="1">
                <a:solidFill>
                  <a:srgbClr val="000066"/>
                </a:solidFill>
                <a:latin typeface="Arial" pitchFamily="34" charset="0"/>
                <a:ea typeface="ＭＳ Ｐゴシック" pitchFamily="34" charset="-128"/>
              </a:defRPr>
            </a:lvl1pPr>
            <a:lvl2pPr marL="742950" indent="-285750" defTabSz="931863" eaLnBrk="0" hangingPunct="0">
              <a:defRPr sz="3900" b="1">
                <a:solidFill>
                  <a:srgbClr val="000066"/>
                </a:solidFill>
                <a:latin typeface="Arial" pitchFamily="34" charset="0"/>
                <a:ea typeface="ＭＳ Ｐゴシック" pitchFamily="34" charset="-128"/>
              </a:defRPr>
            </a:lvl2pPr>
            <a:lvl3pPr marL="1143000" indent="-228600" defTabSz="931863" eaLnBrk="0" hangingPunct="0">
              <a:defRPr sz="3900" b="1">
                <a:solidFill>
                  <a:srgbClr val="000066"/>
                </a:solidFill>
                <a:latin typeface="Arial" pitchFamily="34" charset="0"/>
                <a:ea typeface="ＭＳ Ｐゴシック" pitchFamily="34" charset="-128"/>
              </a:defRPr>
            </a:lvl3pPr>
            <a:lvl4pPr marL="1600200" indent="-228600" defTabSz="931863" eaLnBrk="0" hangingPunct="0">
              <a:defRPr sz="3900" b="1">
                <a:solidFill>
                  <a:srgbClr val="000066"/>
                </a:solidFill>
                <a:latin typeface="Arial" pitchFamily="34" charset="0"/>
                <a:ea typeface="ＭＳ Ｐゴシック" pitchFamily="34" charset="-128"/>
              </a:defRPr>
            </a:lvl4pPr>
            <a:lvl5pPr marL="2057400" indent="-228600" defTabSz="931863" eaLnBrk="0" hangingPunct="0">
              <a:defRPr sz="3900" b="1">
                <a:solidFill>
                  <a:srgbClr val="000066"/>
                </a:solidFill>
                <a:latin typeface="Arial" pitchFamily="34" charset="0"/>
                <a:ea typeface="ＭＳ Ｐゴシック" pitchFamily="34" charset="-128"/>
              </a:defRPr>
            </a:lvl5pPr>
            <a:lvl6pPr marL="25146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eaLnBrk="1" hangingPunct="1"/>
            <a:r>
              <a:rPr lang="en-US" sz="1200" b="0" smtClean="0">
                <a:solidFill>
                  <a:schemeClr val="tx1"/>
                </a:solidFill>
              </a:rPr>
              <a:t>World Health Organization</a:t>
            </a:r>
          </a:p>
        </p:txBody>
      </p:sp>
      <p:sp>
        <p:nvSpPr>
          <p:cNvPr id="153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900" b="1">
                <a:solidFill>
                  <a:srgbClr val="000066"/>
                </a:solidFill>
                <a:latin typeface="Arial" pitchFamily="34" charset="0"/>
                <a:ea typeface="ＭＳ Ｐゴシック" pitchFamily="34" charset="-128"/>
              </a:defRPr>
            </a:lvl1pPr>
            <a:lvl2pPr marL="742950" indent="-285750" defTabSz="931863" eaLnBrk="0" hangingPunct="0">
              <a:defRPr sz="3900" b="1">
                <a:solidFill>
                  <a:srgbClr val="000066"/>
                </a:solidFill>
                <a:latin typeface="Arial" pitchFamily="34" charset="0"/>
                <a:ea typeface="ＭＳ Ｐゴシック" pitchFamily="34" charset="-128"/>
              </a:defRPr>
            </a:lvl2pPr>
            <a:lvl3pPr marL="1143000" indent="-228600" defTabSz="931863" eaLnBrk="0" hangingPunct="0">
              <a:defRPr sz="3900" b="1">
                <a:solidFill>
                  <a:srgbClr val="000066"/>
                </a:solidFill>
                <a:latin typeface="Arial" pitchFamily="34" charset="0"/>
                <a:ea typeface="ＭＳ Ｐゴシック" pitchFamily="34" charset="-128"/>
              </a:defRPr>
            </a:lvl3pPr>
            <a:lvl4pPr marL="1600200" indent="-228600" defTabSz="931863" eaLnBrk="0" hangingPunct="0">
              <a:defRPr sz="3900" b="1">
                <a:solidFill>
                  <a:srgbClr val="000066"/>
                </a:solidFill>
                <a:latin typeface="Arial" pitchFamily="34" charset="0"/>
                <a:ea typeface="ＭＳ Ｐゴシック" pitchFamily="34" charset="-128"/>
              </a:defRPr>
            </a:lvl4pPr>
            <a:lvl5pPr marL="2057400" indent="-228600" defTabSz="931863" eaLnBrk="0" hangingPunct="0">
              <a:defRPr sz="3900" b="1">
                <a:solidFill>
                  <a:srgbClr val="000066"/>
                </a:solidFill>
                <a:latin typeface="Arial" pitchFamily="34" charset="0"/>
                <a:ea typeface="ＭＳ Ｐゴシック" pitchFamily="34" charset="-128"/>
              </a:defRPr>
            </a:lvl5pPr>
            <a:lvl6pPr marL="25146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eaLnBrk="1" hangingPunct="1"/>
            <a:fld id="{37F88937-18A4-46C6-9335-C65CF8ADD72E}" type="datetime3">
              <a:rPr lang="en-US" sz="1200" b="0">
                <a:solidFill>
                  <a:schemeClr val="tx1"/>
                </a:solidFill>
              </a:rPr>
              <a:pPr eaLnBrk="1" hangingPunct="1"/>
              <a:t>29 June 2012</a:t>
            </a:fld>
            <a:endParaRPr lang="en-US" sz="1200" b="0">
              <a:solidFill>
                <a:schemeClr val="tx1"/>
              </a:solidFill>
            </a:endParaRPr>
          </a:p>
        </p:txBody>
      </p:sp>
      <p:sp>
        <p:nvSpPr>
          <p:cNvPr id="153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900" b="1">
                <a:solidFill>
                  <a:srgbClr val="000066"/>
                </a:solidFill>
                <a:latin typeface="Arial" pitchFamily="34" charset="0"/>
                <a:ea typeface="ＭＳ Ｐゴシック" pitchFamily="34" charset="-128"/>
              </a:defRPr>
            </a:lvl1pPr>
            <a:lvl2pPr marL="742950" indent="-285750" defTabSz="931863" eaLnBrk="0" hangingPunct="0">
              <a:defRPr sz="3900" b="1">
                <a:solidFill>
                  <a:srgbClr val="000066"/>
                </a:solidFill>
                <a:latin typeface="Arial" pitchFamily="34" charset="0"/>
                <a:ea typeface="ＭＳ Ｐゴシック" pitchFamily="34" charset="-128"/>
              </a:defRPr>
            </a:lvl2pPr>
            <a:lvl3pPr marL="1143000" indent="-228600" defTabSz="931863" eaLnBrk="0" hangingPunct="0">
              <a:defRPr sz="3900" b="1">
                <a:solidFill>
                  <a:srgbClr val="000066"/>
                </a:solidFill>
                <a:latin typeface="Arial" pitchFamily="34" charset="0"/>
                <a:ea typeface="ＭＳ Ｐゴシック" pitchFamily="34" charset="-128"/>
              </a:defRPr>
            </a:lvl3pPr>
            <a:lvl4pPr marL="1600200" indent="-228600" defTabSz="931863" eaLnBrk="0" hangingPunct="0">
              <a:defRPr sz="3900" b="1">
                <a:solidFill>
                  <a:srgbClr val="000066"/>
                </a:solidFill>
                <a:latin typeface="Arial" pitchFamily="34" charset="0"/>
                <a:ea typeface="ＭＳ Ｐゴシック" pitchFamily="34" charset="-128"/>
              </a:defRPr>
            </a:lvl4pPr>
            <a:lvl5pPr marL="2057400" indent="-228600" defTabSz="931863" eaLnBrk="0" hangingPunct="0">
              <a:defRPr sz="3900" b="1">
                <a:solidFill>
                  <a:srgbClr val="000066"/>
                </a:solidFill>
                <a:latin typeface="Arial" pitchFamily="34" charset="0"/>
                <a:ea typeface="ＭＳ Ｐゴシック" pitchFamily="34" charset="-128"/>
              </a:defRPr>
            </a:lvl5pPr>
            <a:lvl6pPr marL="25146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eaLnBrk="1" hangingPunct="1"/>
            <a:fld id="{46B8F8A4-76EA-4B8C-9294-10E9C20A13BF}" type="slidenum">
              <a:rPr lang="en-US" sz="1200" b="0">
                <a:solidFill>
                  <a:schemeClr val="tx1"/>
                </a:solidFill>
              </a:rPr>
              <a:pPr eaLnBrk="1" hangingPunct="1"/>
              <a:t>8</a:t>
            </a:fld>
            <a:endParaRPr lang="en-US" sz="1200" b="0">
              <a:solidFill>
                <a:schemeClr val="tx1"/>
              </a:solidFill>
            </a:endParaRPr>
          </a:p>
        </p:txBody>
      </p:sp>
      <p:sp>
        <p:nvSpPr>
          <p:cNvPr id="15364" name="Rectangle 2"/>
          <p:cNvSpPr>
            <a:spLocks noGrp="1" noRot="1" noChangeAspect="1" noChangeArrowheads="1" noTextEdit="1"/>
          </p:cNvSpPr>
          <p:nvPr>
            <p:ph type="sldImg"/>
          </p:nvPr>
        </p:nvSpPr>
        <p:spPr>
          <a:xfrm>
            <a:off x="766763" y="746125"/>
            <a:ext cx="5270500" cy="3727450"/>
          </a:xfrm>
          <a:ln/>
        </p:spPr>
      </p:sp>
      <p:sp>
        <p:nvSpPr>
          <p:cNvPr id="153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endParaRPr lang="en-GB" dirty="0"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900" b="1">
                <a:solidFill>
                  <a:srgbClr val="000066"/>
                </a:solidFill>
                <a:latin typeface="Arial" pitchFamily="34" charset="0"/>
                <a:ea typeface="ＭＳ Ｐゴシック" pitchFamily="34" charset="-128"/>
              </a:defRPr>
            </a:lvl1pPr>
            <a:lvl2pPr marL="742950" indent="-285750" defTabSz="931863" eaLnBrk="0" hangingPunct="0">
              <a:defRPr sz="3900" b="1">
                <a:solidFill>
                  <a:srgbClr val="000066"/>
                </a:solidFill>
                <a:latin typeface="Arial" pitchFamily="34" charset="0"/>
                <a:ea typeface="ＭＳ Ｐゴシック" pitchFamily="34" charset="-128"/>
              </a:defRPr>
            </a:lvl2pPr>
            <a:lvl3pPr marL="1143000" indent="-228600" defTabSz="931863" eaLnBrk="0" hangingPunct="0">
              <a:defRPr sz="3900" b="1">
                <a:solidFill>
                  <a:srgbClr val="000066"/>
                </a:solidFill>
                <a:latin typeface="Arial" pitchFamily="34" charset="0"/>
                <a:ea typeface="ＭＳ Ｐゴシック" pitchFamily="34" charset="-128"/>
              </a:defRPr>
            </a:lvl3pPr>
            <a:lvl4pPr marL="1600200" indent="-228600" defTabSz="931863" eaLnBrk="0" hangingPunct="0">
              <a:defRPr sz="3900" b="1">
                <a:solidFill>
                  <a:srgbClr val="000066"/>
                </a:solidFill>
                <a:latin typeface="Arial" pitchFamily="34" charset="0"/>
                <a:ea typeface="ＭＳ Ｐゴシック" pitchFamily="34" charset="-128"/>
              </a:defRPr>
            </a:lvl4pPr>
            <a:lvl5pPr marL="2057400" indent="-228600" defTabSz="931863" eaLnBrk="0" hangingPunct="0">
              <a:defRPr sz="3900" b="1">
                <a:solidFill>
                  <a:srgbClr val="000066"/>
                </a:solidFill>
                <a:latin typeface="Arial" pitchFamily="34" charset="0"/>
                <a:ea typeface="ＭＳ Ｐゴシック" pitchFamily="34" charset="-128"/>
              </a:defRPr>
            </a:lvl5pPr>
            <a:lvl6pPr marL="25146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eaLnBrk="1" hangingPunct="1"/>
            <a:r>
              <a:rPr lang="en-US" sz="1200" b="0" smtClean="0">
                <a:solidFill>
                  <a:schemeClr val="tx1"/>
                </a:solidFill>
              </a:rPr>
              <a:t>World Health Organization</a:t>
            </a:r>
          </a:p>
        </p:txBody>
      </p:sp>
      <p:sp>
        <p:nvSpPr>
          <p:cNvPr id="174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900" b="1">
                <a:solidFill>
                  <a:srgbClr val="000066"/>
                </a:solidFill>
                <a:latin typeface="Arial" pitchFamily="34" charset="0"/>
                <a:ea typeface="ＭＳ Ｐゴシック" pitchFamily="34" charset="-128"/>
              </a:defRPr>
            </a:lvl1pPr>
            <a:lvl2pPr marL="742950" indent="-285750" defTabSz="931863" eaLnBrk="0" hangingPunct="0">
              <a:defRPr sz="3900" b="1">
                <a:solidFill>
                  <a:srgbClr val="000066"/>
                </a:solidFill>
                <a:latin typeface="Arial" pitchFamily="34" charset="0"/>
                <a:ea typeface="ＭＳ Ｐゴシック" pitchFamily="34" charset="-128"/>
              </a:defRPr>
            </a:lvl2pPr>
            <a:lvl3pPr marL="1143000" indent="-228600" defTabSz="931863" eaLnBrk="0" hangingPunct="0">
              <a:defRPr sz="3900" b="1">
                <a:solidFill>
                  <a:srgbClr val="000066"/>
                </a:solidFill>
                <a:latin typeface="Arial" pitchFamily="34" charset="0"/>
                <a:ea typeface="ＭＳ Ｐゴシック" pitchFamily="34" charset="-128"/>
              </a:defRPr>
            </a:lvl3pPr>
            <a:lvl4pPr marL="1600200" indent="-228600" defTabSz="931863" eaLnBrk="0" hangingPunct="0">
              <a:defRPr sz="3900" b="1">
                <a:solidFill>
                  <a:srgbClr val="000066"/>
                </a:solidFill>
                <a:latin typeface="Arial" pitchFamily="34" charset="0"/>
                <a:ea typeface="ＭＳ Ｐゴシック" pitchFamily="34" charset="-128"/>
              </a:defRPr>
            </a:lvl4pPr>
            <a:lvl5pPr marL="2057400" indent="-228600" defTabSz="931863" eaLnBrk="0" hangingPunct="0">
              <a:defRPr sz="3900" b="1">
                <a:solidFill>
                  <a:srgbClr val="000066"/>
                </a:solidFill>
                <a:latin typeface="Arial" pitchFamily="34" charset="0"/>
                <a:ea typeface="ＭＳ Ｐゴシック" pitchFamily="34" charset="-128"/>
              </a:defRPr>
            </a:lvl5pPr>
            <a:lvl6pPr marL="25146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eaLnBrk="1" hangingPunct="1"/>
            <a:fld id="{D012BB51-7F1A-49BF-AA72-7C45A154AF73}" type="datetime3">
              <a:rPr lang="en-US" sz="1200" b="0">
                <a:solidFill>
                  <a:schemeClr val="tx1"/>
                </a:solidFill>
              </a:rPr>
              <a:pPr eaLnBrk="1" hangingPunct="1"/>
              <a:t>29 June 2012</a:t>
            </a:fld>
            <a:endParaRPr lang="en-US" sz="1200" b="0">
              <a:solidFill>
                <a:schemeClr val="tx1"/>
              </a:solidFill>
            </a:endParaRPr>
          </a:p>
        </p:txBody>
      </p:sp>
      <p:sp>
        <p:nvSpPr>
          <p:cNvPr id="174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900" b="1">
                <a:solidFill>
                  <a:srgbClr val="000066"/>
                </a:solidFill>
                <a:latin typeface="Arial" pitchFamily="34" charset="0"/>
                <a:ea typeface="ＭＳ Ｐゴシック" pitchFamily="34" charset="-128"/>
              </a:defRPr>
            </a:lvl1pPr>
            <a:lvl2pPr marL="742950" indent="-285750" defTabSz="931863" eaLnBrk="0" hangingPunct="0">
              <a:defRPr sz="3900" b="1">
                <a:solidFill>
                  <a:srgbClr val="000066"/>
                </a:solidFill>
                <a:latin typeface="Arial" pitchFamily="34" charset="0"/>
                <a:ea typeface="ＭＳ Ｐゴシック" pitchFamily="34" charset="-128"/>
              </a:defRPr>
            </a:lvl2pPr>
            <a:lvl3pPr marL="1143000" indent="-228600" defTabSz="931863" eaLnBrk="0" hangingPunct="0">
              <a:defRPr sz="3900" b="1">
                <a:solidFill>
                  <a:srgbClr val="000066"/>
                </a:solidFill>
                <a:latin typeface="Arial" pitchFamily="34" charset="0"/>
                <a:ea typeface="ＭＳ Ｐゴシック" pitchFamily="34" charset="-128"/>
              </a:defRPr>
            </a:lvl3pPr>
            <a:lvl4pPr marL="1600200" indent="-228600" defTabSz="931863" eaLnBrk="0" hangingPunct="0">
              <a:defRPr sz="3900" b="1">
                <a:solidFill>
                  <a:srgbClr val="000066"/>
                </a:solidFill>
                <a:latin typeface="Arial" pitchFamily="34" charset="0"/>
                <a:ea typeface="ＭＳ Ｐゴシック" pitchFamily="34" charset="-128"/>
              </a:defRPr>
            </a:lvl4pPr>
            <a:lvl5pPr marL="2057400" indent="-228600" defTabSz="931863" eaLnBrk="0" hangingPunct="0">
              <a:defRPr sz="3900" b="1">
                <a:solidFill>
                  <a:srgbClr val="000066"/>
                </a:solidFill>
                <a:latin typeface="Arial" pitchFamily="34" charset="0"/>
                <a:ea typeface="ＭＳ Ｐゴシック" pitchFamily="34" charset="-128"/>
              </a:defRPr>
            </a:lvl5pPr>
            <a:lvl6pPr marL="25146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defTabSz="931863"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eaLnBrk="1" hangingPunct="1"/>
            <a:fld id="{B3348491-67F4-40E1-9941-CFE4DD361897}" type="slidenum">
              <a:rPr lang="en-US" sz="1200" b="0">
                <a:solidFill>
                  <a:schemeClr val="tx1"/>
                </a:solidFill>
              </a:rPr>
              <a:pPr eaLnBrk="1" hangingPunct="1"/>
              <a:t>9</a:t>
            </a:fld>
            <a:endParaRPr lang="en-US" sz="1200" b="0">
              <a:solidFill>
                <a:schemeClr val="tx1"/>
              </a:solidFill>
            </a:endParaRPr>
          </a:p>
        </p:txBody>
      </p:sp>
      <p:sp>
        <p:nvSpPr>
          <p:cNvPr id="17412" name="Rectangle 2"/>
          <p:cNvSpPr>
            <a:spLocks noGrp="1" noRot="1" noChangeAspect="1" noChangeArrowheads="1" noTextEdit="1"/>
          </p:cNvSpPr>
          <p:nvPr>
            <p:ph type="sldImg"/>
          </p:nvPr>
        </p:nvSpPr>
        <p:spPr>
          <a:xfrm>
            <a:off x="766763" y="746125"/>
            <a:ext cx="5270500" cy="3727450"/>
          </a:xfrm>
          <a:ln/>
        </p:spPr>
      </p:sp>
      <p:sp>
        <p:nvSpPr>
          <p:cNvPr id="174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dirty="0" smtClean="0"/>
              <a:t>After the legislation passed, tobacco giant Philip Morris announced it had started legal action against the Government.</a:t>
            </a:r>
          </a:p>
          <a:p>
            <a:pPr algn="l"/>
            <a:r>
              <a:rPr lang="en-US" dirty="0" smtClean="0"/>
              <a:t>The company says it has served a notice of arbitration under Australia's Bilateral Investment Treaty with Hong Kong.</a:t>
            </a:r>
          </a:p>
          <a:p>
            <a:pPr algn="l"/>
            <a:r>
              <a:rPr lang="en-US" dirty="0" smtClean="0"/>
              <a:t>Since the legislation's announcement, the plan has faced fierce opposition from tobacco companies who have vowed to challenge the Government's ability to remove trademarks from packages.</a:t>
            </a:r>
          </a:p>
          <a:p>
            <a:pPr algn="l"/>
            <a:r>
              <a:rPr lang="en-US" dirty="0" smtClean="0"/>
              <a:t>Philip Morris spokeswoman Anne Edwards says the company has been left with "no option" but to pursue legal action.</a:t>
            </a:r>
          </a:p>
          <a:p>
            <a:pPr algn="l"/>
            <a:r>
              <a:rPr lang="en-US" dirty="0" smtClean="0"/>
              <a:t>"The Government has passed this legislation despite being unable to demonstrate that it will be effective at reducing smoking and has ignored the widespread concerns raised in Australia and internationally regarding the serious legal issues associated with plain packaging," she said.</a:t>
            </a:r>
          </a:p>
          <a:p>
            <a:pPr algn="l"/>
            <a:r>
              <a:rPr lang="en-US" dirty="0" smtClean="0"/>
              <a:t>Philip Morris says it will seek a suspension on the plain packaging laws as well as compensation for the loss of trademarks.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9879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6093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0"/>
            <a:ext cx="2673350" cy="645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7867650" cy="645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2847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grpSp>
        <p:nvGrpSpPr>
          <p:cNvPr id="5" name="Gruppe 16"/>
          <p:cNvGrpSpPr/>
          <p:nvPr userDrawn="1"/>
        </p:nvGrpSpPr>
        <p:grpSpPr>
          <a:xfrm>
            <a:off x="0" y="866704"/>
            <a:ext cx="10693400" cy="1363274"/>
            <a:chOff x="0" y="786093"/>
            <a:chExt cx="9144000" cy="1236478"/>
          </a:xfrm>
          <a:effectLst>
            <a:outerShdw blurRad="50800" dist="38100" dir="5400000" algn="t" rotWithShape="0">
              <a:prstClr val="black">
                <a:alpha val="40000"/>
              </a:prstClr>
            </a:outerShdw>
          </a:effectLst>
        </p:grpSpPr>
        <p:sp>
          <p:nvSpPr>
            <p:cNvPr id="6" name="Rektangel 2"/>
            <p:cNvSpPr>
              <a:spLocks noChangeArrowheads="1"/>
            </p:cNvSpPr>
            <p:nvPr/>
          </p:nvSpPr>
          <p:spPr bwMode="auto">
            <a:xfrm>
              <a:off x="0" y="794971"/>
              <a:ext cx="9144000" cy="1227600"/>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91146" algn="ctr" fontAlgn="auto">
                <a:spcBef>
                  <a:spcPts val="0"/>
                </a:spcBef>
                <a:spcAft>
                  <a:spcPts val="0"/>
                </a:spcAft>
                <a:buFont typeface="+mj-lt"/>
                <a:buAutoNum type="arabicPeriod"/>
                <a:defRPr/>
              </a:pPr>
              <a:endParaRPr lang="da-DK" sz="1800" b="1" kern="0" noProof="1">
                <a:solidFill>
                  <a:srgbClr val="FFFFFF"/>
                </a:solidFill>
                <a:latin typeface="Arial" pitchFamily="34" charset="0"/>
                <a:ea typeface="ＭＳ Ｐゴシック" pitchFamily="-97" charset="-128"/>
              </a:endParaRPr>
            </a:p>
          </p:txBody>
        </p:sp>
        <p:pic>
          <p:nvPicPr>
            <p:cNvPr id="7" name="Billede 3" descr="dreamstime_Handsoverlapping.jpg"/>
            <p:cNvPicPr>
              <a:picLocks noChangeAspect="1"/>
            </p:cNvPicPr>
            <p:nvPr/>
          </p:nvPicPr>
          <p:blipFill>
            <a:blip r:embed="rId2" cstate="print"/>
            <a:srcRect/>
            <a:stretch>
              <a:fillRect/>
            </a:stretch>
          </p:blipFill>
          <p:spPr>
            <a:xfrm>
              <a:off x="7253976" y="786093"/>
              <a:ext cx="1890024" cy="1226943"/>
            </a:xfrm>
            <a:prstGeom prst="rect">
              <a:avLst/>
            </a:prstGeom>
          </p:spPr>
        </p:pic>
      </p:grpSp>
      <p:sp>
        <p:nvSpPr>
          <p:cNvPr id="3" name="Pladsholder til indhold 2"/>
          <p:cNvSpPr>
            <a:spLocks noGrp="1"/>
          </p:cNvSpPr>
          <p:nvPr>
            <p:ph idx="1"/>
          </p:nvPr>
        </p:nvSpPr>
        <p:spPr>
          <a:xfrm>
            <a:off x="534670" y="2534424"/>
            <a:ext cx="9624060" cy="4219955"/>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0" name="Titel 1"/>
          <p:cNvSpPr>
            <a:spLocks noGrp="1"/>
          </p:cNvSpPr>
          <p:nvPr>
            <p:ph type="title"/>
          </p:nvPr>
        </p:nvSpPr>
        <p:spPr>
          <a:xfrm>
            <a:off x="207927" y="918904"/>
            <a:ext cx="5361552" cy="621353"/>
          </a:xfrm>
          <a:prstGeom prst="rect">
            <a:avLst/>
          </a:prstGeom>
        </p:spPr>
        <p:txBody>
          <a:bodyPr/>
          <a:lstStyle>
            <a:lvl1pPr algn="l">
              <a:defRPr sz="3700">
                <a:latin typeface="Arial" pitchFamily="34" charset="0"/>
              </a:defRPr>
            </a:lvl1pPr>
          </a:lstStyle>
          <a:p>
            <a:r>
              <a:rPr lang="en-US" smtClean="0"/>
              <a:t>Click to edit Master title style</a:t>
            </a:r>
            <a:endParaRPr lang="da-DK" dirty="0"/>
          </a:p>
        </p:txBody>
      </p:sp>
      <p:sp>
        <p:nvSpPr>
          <p:cNvPr id="11" name="Pladsholder til tekst 2"/>
          <p:cNvSpPr>
            <a:spLocks noGrp="1"/>
          </p:cNvSpPr>
          <p:nvPr>
            <p:ph type="body" idx="13"/>
          </p:nvPr>
        </p:nvSpPr>
        <p:spPr>
          <a:xfrm>
            <a:off x="207927" y="1596268"/>
            <a:ext cx="7589344" cy="395565"/>
          </a:xfrm>
          <a:prstGeom prst="rect">
            <a:avLst/>
          </a:prstGeom>
        </p:spPr>
        <p:txBody>
          <a:bodyPr anchor="b"/>
          <a:lstStyle>
            <a:lvl1pPr marL="0" indent="0">
              <a:buNone/>
              <a:defRPr sz="2300" b="1">
                <a:latin typeface="Arial" pitchFamily="34" charset="0"/>
              </a:defRPr>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n-US" smtClean="0"/>
              <a:t>Click to edit Master text styles</a:t>
            </a:r>
          </a:p>
        </p:txBody>
      </p:sp>
      <p:sp>
        <p:nvSpPr>
          <p:cNvPr id="8" name="Pladsholder til dato 3"/>
          <p:cNvSpPr>
            <a:spLocks noGrp="1"/>
          </p:cNvSpPr>
          <p:nvPr userDrawn="1">
            <p:ph type="dt" sz="half" idx="14"/>
          </p:nvPr>
        </p:nvSpPr>
        <p:spPr>
          <a:xfrm>
            <a:off x="534670" y="7008171"/>
            <a:ext cx="2495127" cy="402567"/>
          </a:xfrm>
          <a:prstGeom prst="rect">
            <a:avLst/>
          </a:prstGeom>
        </p:spPr>
        <p:txBody>
          <a:bodyPr vert="horz" wrap="square" lIns="104306" tIns="52153" rIns="104306" bIns="52153"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footnote</a:t>
            </a:r>
          </a:p>
        </p:txBody>
      </p:sp>
      <p:sp>
        <p:nvSpPr>
          <p:cNvPr id="9" name="Pladsholder til diasnummer 5"/>
          <p:cNvSpPr>
            <a:spLocks noGrp="1"/>
          </p:cNvSpPr>
          <p:nvPr userDrawn="1">
            <p:ph type="sldNum" sz="quarter" idx="15"/>
          </p:nvPr>
        </p:nvSpPr>
        <p:spPr>
          <a:xfrm>
            <a:off x="7663603" y="7008171"/>
            <a:ext cx="2495127" cy="402567"/>
          </a:xfrm>
          <a:prstGeom prst="rect">
            <a:avLst/>
          </a:prstGeom>
        </p:spPr>
        <p:txBody>
          <a:bodyPr vert="horz" wrap="square" lIns="104306" tIns="52153" rIns="104306" bIns="52153"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Logo</a:t>
            </a:r>
          </a:p>
        </p:txBody>
      </p:sp>
    </p:spTree>
    <p:extLst>
      <p:ext uri="{BB962C8B-B14F-4D97-AF65-F5344CB8AC3E}">
        <p14:creationId xmlns:p14="http://schemas.microsoft.com/office/powerpoint/2010/main" val="669059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2170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90025"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44550" y="3205163"/>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81584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7525" y="1700213"/>
            <a:ext cx="4772025"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1950" y="1700213"/>
            <a:ext cx="4772025"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823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23425"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4095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420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4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7900" cy="128111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68110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2725"/>
            <a:ext cx="64166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95500" y="676275"/>
            <a:ext cx="64166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99106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0" y="0"/>
            <a:ext cx="1069340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Rectangle 4"/>
          <p:cNvSpPr>
            <a:spLocks noGrp="1" noChangeArrowheads="1"/>
          </p:cNvSpPr>
          <p:nvPr>
            <p:ph type="body" idx="1"/>
          </p:nvPr>
        </p:nvSpPr>
        <p:spPr bwMode="auto">
          <a:xfrm>
            <a:off x="517525" y="1700213"/>
            <a:ext cx="9696450"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8" name="Line 6"/>
          <p:cNvSpPr>
            <a:spLocks noChangeShapeType="1"/>
          </p:cNvSpPr>
          <p:nvPr/>
        </p:nvSpPr>
        <p:spPr bwMode="auto">
          <a:xfrm>
            <a:off x="0" y="1408113"/>
            <a:ext cx="106934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1029" name="Rectangle 12"/>
          <p:cNvSpPr>
            <a:spLocks noChangeArrowheads="1"/>
          </p:cNvSpPr>
          <p:nvPr/>
        </p:nvSpPr>
        <p:spPr bwMode="auto">
          <a:xfrm>
            <a:off x="0" y="6704522"/>
            <a:ext cx="10693400" cy="856741"/>
          </a:xfrm>
          <a:prstGeom prst="rect">
            <a:avLst/>
          </a:prstGeom>
          <a:solidFill>
            <a:schemeClr val="bg2">
              <a:lumMod val="75000"/>
            </a:schemeClr>
          </a:solidFill>
          <a:ln>
            <a:noFill/>
          </a:ln>
        </p:spPr>
        <p:txBody>
          <a:bodyPr wrap="none" anchor="ctr"/>
          <a:lstStyle/>
          <a:p>
            <a:endParaRPr lang="en-US"/>
          </a:p>
        </p:txBody>
      </p:sp>
      <p:sp>
        <p:nvSpPr>
          <p:cNvPr id="1030" name="Rectangle 13"/>
          <p:cNvSpPr>
            <a:spLocks noChangeArrowheads="1"/>
          </p:cNvSpPr>
          <p:nvPr/>
        </p:nvSpPr>
        <p:spPr bwMode="auto">
          <a:xfrm>
            <a:off x="1090613" y="6990885"/>
            <a:ext cx="62769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defTabSz="1042988" rtl="0"/>
            <a:r>
              <a:rPr lang="en-US" sz="1700" dirty="0" smtClean="0">
                <a:solidFill>
                  <a:schemeClr val="bg1"/>
                </a:solidFill>
              </a:rPr>
              <a:t>Presentation to US Trade Representative – July 2012</a:t>
            </a:r>
            <a:endParaRPr lang="en-US" sz="500" b="0" dirty="0">
              <a:solidFill>
                <a:schemeClr val="bg1"/>
              </a:solidFill>
              <a:latin typeface="Arial Narrow" pitchFamily="34" charset="0"/>
            </a:endParaRPr>
          </a:p>
        </p:txBody>
      </p:sp>
      <p:sp>
        <p:nvSpPr>
          <p:cNvPr id="1031" name="Rectangle 14"/>
          <p:cNvSpPr>
            <a:spLocks noChangeArrowheads="1"/>
          </p:cNvSpPr>
          <p:nvPr/>
        </p:nvSpPr>
        <p:spPr bwMode="auto">
          <a:xfrm>
            <a:off x="411452" y="6989586"/>
            <a:ext cx="415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1042988" rtl="0"/>
            <a:fld id="{54A4D98B-C6FE-4861-846C-11FFF330B59C}" type="slidenum">
              <a:rPr lang="x-none" sz="1700">
                <a:solidFill>
                  <a:schemeClr val="tx2"/>
                </a:solidFill>
                <a:latin typeface="Arial Narrow" pitchFamily="34" charset="0"/>
              </a:rPr>
              <a:pPr defTabSz="1042988" rtl="0"/>
              <a:t>‹#›</a:t>
            </a:fld>
            <a:r>
              <a:rPr lang="en-US" sz="1700" dirty="0">
                <a:solidFill>
                  <a:srgbClr val="72BBE8"/>
                </a:solidFill>
                <a:latin typeface="Arial Narrow" pitchFamily="34" charset="0"/>
              </a:rPr>
              <a:t> </a:t>
            </a:r>
            <a:r>
              <a:rPr lang="en-US" sz="2400" baseline="14000" dirty="0">
                <a:solidFill>
                  <a:schemeClr val="bg1"/>
                </a:solidFill>
                <a:latin typeface="Arial Narrow" pitchFamily="34" charset="0"/>
              </a:rPr>
              <a:t>|</a:t>
            </a:r>
          </a:p>
        </p:txBody>
      </p:sp>
      <p:pic>
        <p:nvPicPr>
          <p:cNvPr id="11" name="Picture 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65221" y="6779224"/>
            <a:ext cx="968116" cy="670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557797" y="6741873"/>
            <a:ext cx="763840" cy="76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1" r:id="rId12"/>
  </p:sldLayoutIdLst>
  <p:txStyles>
    <p:titleStyle>
      <a:lvl1pPr algn="ctr" defTabSz="1042988" rtl="0" eaLnBrk="0" fontAlgn="base" hangingPunct="0">
        <a:spcBef>
          <a:spcPct val="0"/>
        </a:spcBef>
        <a:spcAft>
          <a:spcPct val="0"/>
        </a:spcAft>
        <a:defRPr sz="4000" b="1">
          <a:solidFill>
            <a:srgbClr val="000066"/>
          </a:solidFill>
          <a:latin typeface="+mj-lt"/>
          <a:ea typeface="ＭＳ Ｐゴシック" charset="0"/>
          <a:cs typeface="+mj-cs"/>
        </a:defRPr>
      </a:lvl1pPr>
      <a:lvl2pPr algn="ctr" defTabSz="1042988" rtl="0" eaLnBrk="0" fontAlgn="base" hangingPunct="0">
        <a:spcBef>
          <a:spcPct val="0"/>
        </a:spcBef>
        <a:spcAft>
          <a:spcPct val="0"/>
        </a:spcAft>
        <a:defRPr sz="4000" b="1">
          <a:solidFill>
            <a:srgbClr val="000066"/>
          </a:solidFill>
          <a:latin typeface="Arial" charset="0"/>
          <a:ea typeface="ＭＳ Ｐゴシック" charset="0"/>
          <a:cs typeface="Arial" charset="0"/>
        </a:defRPr>
      </a:lvl2pPr>
      <a:lvl3pPr algn="ctr" defTabSz="1042988" rtl="0" eaLnBrk="0" fontAlgn="base" hangingPunct="0">
        <a:spcBef>
          <a:spcPct val="0"/>
        </a:spcBef>
        <a:spcAft>
          <a:spcPct val="0"/>
        </a:spcAft>
        <a:defRPr sz="4000" b="1">
          <a:solidFill>
            <a:srgbClr val="000066"/>
          </a:solidFill>
          <a:latin typeface="Arial" charset="0"/>
          <a:ea typeface="ＭＳ Ｐゴシック" charset="0"/>
          <a:cs typeface="Arial" charset="0"/>
        </a:defRPr>
      </a:lvl3pPr>
      <a:lvl4pPr algn="ctr" defTabSz="1042988" rtl="0" eaLnBrk="0" fontAlgn="base" hangingPunct="0">
        <a:spcBef>
          <a:spcPct val="0"/>
        </a:spcBef>
        <a:spcAft>
          <a:spcPct val="0"/>
        </a:spcAft>
        <a:defRPr sz="4000" b="1">
          <a:solidFill>
            <a:srgbClr val="000066"/>
          </a:solidFill>
          <a:latin typeface="Arial" charset="0"/>
          <a:ea typeface="ＭＳ Ｐゴシック" charset="0"/>
          <a:cs typeface="Arial" charset="0"/>
        </a:defRPr>
      </a:lvl4pPr>
      <a:lvl5pPr algn="ctr" defTabSz="1042988" rtl="0" eaLnBrk="0" fontAlgn="base" hangingPunct="0">
        <a:spcBef>
          <a:spcPct val="0"/>
        </a:spcBef>
        <a:spcAft>
          <a:spcPct val="0"/>
        </a:spcAft>
        <a:defRPr sz="4000" b="1">
          <a:solidFill>
            <a:srgbClr val="000066"/>
          </a:solidFill>
          <a:latin typeface="Arial" charset="0"/>
          <a:ea typeface="ＭＳ Ｐゴシック" charset="0"/>
          <a:cs typeface="Arial" charset="0"/>
        </a:defRPr>
      </a:lvl5pPr>
      <a:lvl6pPr marL="457200" algn="ctr" defTabSz="1042988" rtl="0" fontAlgn="base">
        <a:spcBef>
          <a:spcPct val="0"/>
        </a:spcBef>
        <a:spcAft>
          <a:spcPct val="0"/>
        </a:spcAft>
        <a:defRPr sz="4000" b="1">
          <a:solidFill>
            <a:srgbClr val="000066"/>
          </a:solidFill>
          <a:latin typeface="Arial" charset="0"/>
          <a:cs typeface="Arial" charset="0"/>
        </a:defRPr>
      </a:lvl6pPr>
      <a:lvl7pPr marL="914400" algn="ctr" defTabSz="1042988" rtl="0" fontAlgn="base">
        <a:spcBef>
          <a:spcPct val="0"/>
        </a:spcBef>
        <a:spcAft>
          <a:spcPct val="0"/>
        </a:spcAft>
        <a:defRPr sz="4000" b="1">
          <a:solidFill>
            <a:srgbClr val="000066"/>
          </a:solidFill>
          <a:latin typeface="Arial" charset="0"/>
          <a:cs typeface="Arial" charset="0"/>
        </a:defRPr>
      </a:lvl7pPr>
      <a:lvl8pPr marL="1371600" algn="ctr" defTabSz="1042988" rtl="0" fontAlgn="base">
        <a:spcBef>
          <a:spcPct val="0"/>
        </a:spcBef>
        <a:spcAft>
          <a:spcPct val="0"/>
        </a:spcAft>
        <a:defRPr sz="4000" b="1">
          <a:solidFill>
            <a:srgbClr val="000066"/>
          </a:solidFill>
          <a:latin typeface="Arial" charset="0"/>
          <a:cs typeface="Arial" charset="0"/>
        </a:defRPr>
      </a:lvl8pPr>
      <a:lvl9pPr marL="1828800" algn="ctr" defTabSz="1042988" rtl="0" fontAlgn="base">
        <a:spcBef>
          <a:spcPct val="0"/>
        </a:spcBef>
        <a:spcAft>
          <a:spcPct val="0"/>
        </a:spcAft>
        <a:defRPr sz="4000" b="1">
          <a:solidFill>
            <a:srgbClr val="000066"/>
          </a:solidFill>
          <a:latin typeface="Arial" charset="0"/>
          <a:cs typeface="Arial" charset="0"/>
        </a:defRPr>
      </a:lvl9pPr>
    </p:titleStyle>
    <p:bodyStyle>
      <a:lvl1pPr marL="390525" indent="-390525" algn="l" defTabSz="1042988" rtl="0" eaLnBrk="0" fontAlgn="base" hangingPunct="0">
        <a:spcBef>
          <a:spcPct val="80000"/>
        </a:spcBef>
        <a:spcAft>
          <a:spcPct val="0"/>
        </a:spcAft>
        <a:buClr>
          <a:srgbClr val="1E7FB8"/>
        </a:buClr>
        <a:buFont typeface="Wingdings" pitchFamily="2" charset="2"/>
        <a:buChar char="l"/>
        <a:defRPr sz="2800">
          <a:solidFill>
            <a:srgbClr val="000066"/>
          </a:solidFill>
          <a:latin typeface="+mn-lt"/>
          <a:ea typeface="ＭＳ Ｐゴシック" charset="0"/>
          <a:cs typeface="+mn-cs"/>
        </a:defRPr>
      </a:lvl1pPr>
      <a:lvl2pPr marL="919163" indent="-322263" algn="l" defTabSz="1042988" rtl="0" eaLnBrk="0" fontAlgn="base" hangingPunct="0">
        <a:spcBef>
          <a:spcPct val="20000"/>
        </a:spcBef>
        <a:spcAft>
          <a:spcPct val="0"/>
        </a:spcAft>
        <a:buClr>
          <a:srgbClr val="1E7FB8"/>
        </a:buClr>
        <a:buFont typeface="Arial" pitchFamily="34" charset="0"/>
        <a:buChar char="–"/>
        <a:defRPr sz="2400">
          <a:solidFill>
            <a:srgbClr val="000066"/>
          </a:solidFill>
          <a:latin typeface="+mn-lt"/>
          <a:ea typeface="Arial" charset="0"/>
          <a:cs typeface="+mn-cs"/>
        </a:defRPr>
      </a:lvl2pPr>
      <a:lvl3pPr marL="1433513" indent="-307975"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ea typeface="Arial" charset="0"/>
          <a:cs typeface="+mn-cs"/>
        </a:defRPr>
      </a:lvl3pPr>
      <a:lvl4pPr marL="1898650" indent="-258763"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ea typeface="Arial" charset="0"/>
          <a:cs typeface="+mn-cs"/>
        </a:defRPr>
      </a:lvl4pPr>
      <a:lvl5pPr marL="2268538" indent="-165100" algn="r" defTabSz="1042988" rtl="1" eaLnBrk="0" fontAlgn="base" hangingPunct="0">
        <a:spcBef>
          <a:spcPct val="20000"/>
        </a:spcBef>
        <a:spcAft>
          <a:spcPct val="0"/>
        </a:spcAft>
        <a:buChar char="»"/>
        <a:defRPr sz="2300">
          <a:solidFill>
            <a:srgbClr val="000066"/>
          </a:solidFill>
          <a:latin typeface="+mn-lt"/>
          <a:ea typeface="Arial" charset="0"/>
          <a:cs typeface="+mn-cs"/>
        </a:defRPr>
      </a:lvl5pPr>
      <a:lvl6pPr marL="2725738" indent="-165100" algn="r" defTabSz="1042988" rtl="1" fontAlgn="base">
        <a:spcBef>
          <a:spcPct val="20000"/>
        </a:spcBef>
        <a:spcAft>
          <a:spcPct val="0"/>
        </a:spcAft>
        <a:buChar char="»"/>
        <a:defRPr sz="2300">
          <a:solidFill>
            <a:srgbClr val="000066"/>
          </a:solidFill>
          <a:latin typeface="+mn-lt"/>
          <a:cs typeface="+mn-cs"/>
        </a:defRPr>
      </a:lvl6pPr>
      <a:lvl7pPr marL="3182938" indent="-165100" algn="r" defTabSz="1042988" rtl="1" fontAlgn="base">
        <a:spcBef>
          <a:spcPct val="20000"/>
        </a:spcBef>
        <a:spcAft>
          <a:spcPct val="0"/>
        </a:spcAft>
        <a:buChar char="»"/>
        <a:defRPr sz="2300">
          <a:solidFill>
            <a:srgbClr val="000066"/>
          </a:solidFill>
          <a:latin typeface="+mn-lt"/>
          <a:cs typeface="+mn-cs"/>
        </a:defRPr>
      </a:lvl7pPr>
      <a:lvl8pPr marL="3640138" indent="-165100" algn="r" defTabSz="1042988" rtl="1" fontAlgn="base">
        <a:spcBef>
          <a:spcPct val="20000"/>
        </a:spcBef>
        <a:spcAft>
          <a:spcPct val="0"/>
        </a:spcAft>
        <a:buChar char="»"/>
        <a:defRPr sz="2300">
          <a:solidFill>
            <a:srgbClr val="000066"/>
          </a:solidFill>
          <a:latin typeface="+mn-lt"/>
          <a:cs typeface="+mn-cs"/>
        </a:defRPr>
      </a:lvl8pPr>
      <a:lvl9pPr marL="4097338" indent="-165100" algn="r" defTabSz="1042988"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hyperlink" Target="mailto:tmackey@ucsd.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www.digitaljournal.com/img/2/0/7/0/3/9/i/6/5/5/o/237055775_baa84ef9a8.jpg"/>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0693401" cy="7561263"/>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7614" y="248071"/>
            <a:ext cx="1383087" cy="967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8979" y="248071"/>
            <a:ext cx="1483339" cy="967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ktangel 8"/>
          <p:cNvSpPr/>
          <p:nvPr/>
        </p:nvSpPr>
        <p:spPr>
          <a:xfrm>
            <a:off x="0" y="5700815"/>
            <a:ext cx="10693400" cy="1346200"/>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6716" y="1547682"/>
            <a:ext cx="2141736" cy="973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4"/>
          <p:cNvSpPr>
            <a:spLocks noChangeArrowheads="1"/>
          </p:cNvSpPr>
          <p:nvPr/>
        </p:nvSpPr>
        <p:spPr bwMode="gray">
          <a:xfrm>
            <a:off x="314577" y="5680643"/>
            <a:ext cx="8362283" cy="779312"/>
          </a:xfrm>
          <a:prstGeom prst="rect">
            <a:avLst/>
          </a:prstGeom>
          <a:noFill/>
          <a:ln w="9525">
            <a:noFill/>
            <a:miter lim="800000"/>
            <a:headEnd/>
            <a:tailEnd/>
          </a:ln>
        </p:spPr>
        <p:txBody>
          <a:bodyPr lIns="0" tIns="0" rIns="0" bIns="0" anchor="ctr"/>
          <a:lstStyle/>
          <a:p>
            <a:pPr algn="l" defTabSz="914486"/>
            <a:r>
              <a:rPr lang="en-US" sz="3200" dirty="0" smtClean="0">
                <a:solidFill>
                  <a:schemeClr val="bg1">
                    <a:lumMod val="95000"/>
                  </a:schemeClr>
                </a:solidFill>
              </a:rPr>
              <a:t>Tobacco Control and Trade</a:t>
            </a:r>
          </a:p>
        </p:txBody>
      </p:sp>
      <p:sp>
        <p:nvSpPr>
          <p:cNvPr id="9" name="Rectangle 4"/>
          <p:cNvSpPr>
            <a:spLocks noChangeArrowheads="1"/>
          </p:cNvSpPr>
          <p:nvPr/>
        </p:nvSpPr>
        <p:spPr bwMode="gray">
          <a:xfrm>
            <a:off x="8035641" y="6136547"/>
            <a:ext cx="2569195" cy="929610"/>
          </a:xfrm>
          <a:prstGeom prst="rect">
            <a:avLst/>
          </a:prstGeom>
          <a:noFill/>
          <a:ln w="9525">
            <a:noFill/>
            <a:miter lim="800000"/>
            <a:headEnd/>
            <a:tailEnd/>
          </a:ln>
        </p:spPr>
        <p:txBody>
          <a:bodyPr lIns="0" tIns="0" rIns="0" bIns="0" anchor="ctr"/>
          <a:lstStyle/>
          <a:p>
            <a:pPr defTabSz="914486"/>
            <a:r>
              <a:rPr lang="en-US" sz="1300" i="1" dirty="0">
                <a:solidFill>
                  <a:schemeClr val="bg1"/>
                </a:solidFill>
              </a:rPr>
              <a:t>Timothy K. Mackey, MAS</a:t>
            </a:r>
          </a:p>
          <a:p>
            <a:pPr defTabSz="914486"/>
            <a:r>
              <a:rPr lang="en-US" sz="1300" i="1" dirty="0" smtClean="0">
                <a:solidFill>
                  <a:schemeClr val="bg1"/>
                </a:solidFill>
              </a:rPr>
              <a:t>USTR TPP Negotiations</a:t>
            </a:r>
            <a:endParaRPr lang="en-US" sz="1300" i="1" dirty="0">
              <a:solidFill>
                <a:schemeClr val="bg1"/>
              </a:solidFill>
            </a:endParaRPr>
          </a:p>
          <a:p>
            <a:pPr defTabSz="914486"/>
            <a:r>
              <a:rPr lang="en-US" sz="1300" i="1" dirty="0" smtClean="0">
                <a:solidFill>
                  <a:schemeClr val="bg1"/>
                </a:solidFill>
              </a:rPr>
              <a:t>San Diego, CA 2012</a:t>
            </a:r>
            <a:endParaRPr lang="en-US" sz="1300" i="1" dirty="0">
              <a:solidFill>
                <a:schemeClr val="bg1"/>
              </a:solidFill>
            </a:endParaRPr>
          </a:p>
        </p:txBody>
      </p:sp>
      <p:sp>
        <p:nvSpPr>
          <p:cNvPr id="13" name="Rectangle 4"/>
          <p:cNvSpPr>
            <a:spLocks noChangeArrowheads="1"/>
          </p:cNvSpPr>
          <p:nvPr/>
        </p:nvSpPr>
        <p:spPr bwMode="gray">
          <a:xfrm>
            <a:off x="383524" y="6285973"/>
            <a:ext cx="6256171" cy="706829"/>
          </a:xfrm>
          <a:prstGeom prst="rect">
            <a:avLst/>
          </a:prstGeom>
          <a:noFill/>
          <a:ln w="9525">
            <a:noFill/>
            <a:miter lim="800000"/>
            <a:headEnd/>
            <a:tailEnd/>
          </a:ln>
        </p:spPr>
        <p:txBody>
          <a:bodyPr lIns="0" tIns="0" rIns="0" bIns="0" anchor="ctr"/>
          <a:lstStyle/>
          <a:p>
            <a:pPr algn="l" defTabSz="801688"/>
            <a:r>
              <a:rPr lang="en-US" sz="1800" dirty="0" smtClean="0">
                <a:solidFill>
                  <a:schemeClr val="bg1"/>
                </a:solidFill>
              </a:rPr>
              <a:t>International Legal Arguments in Support of a Tobacco Exemption in the TPP</a:t>
            </a:r>
          </a:p>
        </p:txBody>
      </p:sp>
    </p:spTree>
    <p:extLst>
      <p:ext uri="{BB962C8B-B14F-4D97-AF65-F5344CB8AC3E}">
        <p14:creationId xmlns:p14="http://schemas.microsoft.com/office/powerpoint/2010/main" val="1119870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pPr eaLnBrk="1" hangingPunct="1"/>
            <a:r>
              <a:rPr lang="en-GB" sz="2800" dirty="0" smtClean="0">
                <a:ea typeface="ＭＳ Ｐゴシック" pitchFamily="34" charset="-128"/>
              </a:rPr>
              <a:t>Case Studies:  </a:t>
            </a:r>
            <a:r>
              <a:rPr lang="en-GB" sz="2800" i="1" dirty="0" smtClean="0">
                <a:ea typeface="ＭＳ Ｐゴシック" pitchFamily="34" charset="-128"/>
              </a:rPr>
              <a:t>United States – Clove Cigarettes</a:t>
            </a:r>
            <a:endParaRPr lang="en-US" sz="2800" i="1" dirty="0" smtClean="0">
              <a:ea typeface="ＭＳ Ｐゴシック" pitchFamily="34" charset="-128"/>
            </a:endParaRPr>
          </a:p>
        </p:txBody>
      </p:sp>
      <p:sp>
        <p:nvSpPr>
          <p:cNvPr id="14338" name="Rectangle 3"/>
          <p:cNvSpPr>
            <a:spLocks noGrp="1" noChangeArrowheads="1"/>
          </p:cNvSpPr>
          <p:nvPr>
            <p:ph idx="1"/>
          </p:nvPr>
        </p:nvSpPr>
        <p:spPr>
          <a:xfrm>
            <a:off x="498474" y="1858963"/>
            <a:ext cx="5534657" cy="4246562"/>
          </a:xfrm>
        </p:spPr>
        <p:txBody>
          <a:bodyPr/>
          <a:lstStyle/>
          <a:p>
            <a:pPr eaLnBrk="1" hangingPunct="1"/>
            <a:r>
              <a:rPr lang="en-GB" sz="2400" dirty="0" smtClean="0">
                <a:ea typeface="ＭＳ Ｐゴシック" pitchFamily="34" charset="-128"/>
              </a:rPr>
              <a:t>Indonesia challenges US restrictions on flavoured tobacco products prohibiting clove cigarettes</a:t>
            </a:r>
          </a:p>
          <a:p>
            <a:pPr eaLnBrk="1" hangingPunct="1"/>
            <a:r>
              <a:rPr lang="en-GB" sz="2400" dirty="0" smtClean="0">
                <a:ea typeface="ＭＳ Ｐゴシック" pitchFamily="34" charset="-128"/>
              </a:rPr>
              <a:t>Found to be discriminatory in violation of Article 2.1 of WTO Agreement on Technical Barriers to Trade </a:t>
            </a:r>
          </a:p>
          <a:p>
            <a:pPr eaLnBrk="1" hangingPunct="1"/>
            <a:r>
              <a:rPr lang="en-GB" sz="2400" i="1" dirty="0" smtClean="0">
                <a:ea typeface="ＭＳ Ｐゴシック" pitchFamily="34" charset="-128"/>
              </a:rPr>
              <a:t>However, adjudication panel makes extensive use of FCTC guidelines for implementation in analysis</a:t>
            </a:r>
            <a:endParaRPr lang="en-US" sz="2400" i="1" dirty="0" smtClean="0">
              <a:ea typeface="ＭＳ Ｐゴシック" pitchFamily="34" charset="-128"/>
            </a:endParaRPr>
          </a:p>
        </p:txBody>
      </p:sp>
      <p:pic>
        <p:nvPicPr>
          <p:cNvPr id="2" name="Picture 1"/>
          <p:cNvPicPr>
            <a:picLocks noChangeAspect="1"/>
          </p:cNvPicPr>
          <p:nvPr/>
        </p:nvPicPr>
        <p:blipFill>
          <a:blip r:embed="rId3"/>
          <a:stretch>
            <a:fillRect/>
          </a:stretch>
        </p:blipFill>
        <p:spPr>
          <a:xfrm>
            <a:off x="6758075" y="1774175"/>
            <a:ext cx="3242360" cy="2157643"/>
          </a:xfrm>
          <a:prstGeom prst="rect">
            <a:avLst/>
          </a:prstGeom>
        </p:spPr>
      </p:pic>
      <p:pic>
        <p:nvPicPr>
          <p:cNvPr id="4" name="Picture 3"/>
          <p:cNvPicPr>
            <a:picLocks noChangeAspect="1"/>
          </p:cNvPicPr>
          <p:nvPr/>
        </p:nvPicPr>
        <p:blipFill>
          <a:blip r:embed="rId4"/>
          <a:stretch>
            <a:fillRect/>
          </a:stretch>
        </p:blipFill>
        <p:spPr>
          <a:xfrm>
            <a:off x="6703320" y="4108617"/>
            <a:ext cx="3284414" cy="2213671"/>
          </a:xfrm>
          <a:prstGeom prst="rect">
            <a:avLst/>
          </a:prstGeom>
        </p:spPr>
      </p:pic>
    </p:spTree>
    <p:extLst>
      <p:ext uri="{BB962C8B-B14F-4D97-AF65-F5344CB8AC3E}">
        <p14:creationId xmlns:p14="http://schemas.microsoft.com/office/powerpoint/2010/main" val="34695260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p:txBody>
          <a:bodyPr/>
          <a:lstStyle/>
          <a:p>
            <a:pPr eaLnBrk="1" hangingPunct="1"/>
            <a:r>
              <a:rPr lang="en-GB" sz="2800" dirty="0" smtClean="0">
                <a:ea typeface="ＭＳ Ｐゴシック" pitchFamily="34" charset="-128"/>
              </a:rPr>
              <a:t>Policy Coherence?</a:t>
            </a:r>
            <a:endParaRPr lang="en-US" sz="2800" dirty="0" smtClean="0">
              <a:ea typeface="ＭＳ Ｐゴシック" pitchFamily="34" charset="-128"/>
            </a:endParaRPr>
          </a:p>
        </p:txBody>
      </p:sp>
      <p:sp>
        <p:nvSpPr>
          <p:cNvPr id="12290" name="Rectangle 3"/>
          <p:cNvSpPr>
            <a:spLocks noGrp="1" noChangeArrowheads="1"/>
          </p:cNvSpPr>
          <p:nvPr>
            <p:ph idx="1"/>
          </p:nvPr>
        </p:nvSpPr>
        <p:spPr>
          <a:xfrm>
            <a:off x="517525" y="1645864"/>
            <a:ext cx="9696450" cy="4751387"/>
          </a:xfrm>
        </p:spPr>
        <p:txBody>
          <a:bodyPr/>
          <a:lstStyle/>
          <a:p>
            <a:pPr eaLnBrk="1" hangingPunct="1">
              <a:lnSpc>
                <a:spcPct val="90000"/>
              </a:lnSpc>
              <a:buFont typeface="Wingdings" pitchFamily="2" charset="2"/>
              <a:buNone/>
            </a:pPr>
            <a:r>
              <a:rPr lang="en-US" sz="2300" b="1" dirty="0" smtClean="0">
                <a:ea typeface="ＭＳ Ｐゴシック" pitchFamily="34" charset="-128"/>
              </a:rPr>
              <a:t>International Agreements Prioritizing Public Health</a:t>
            </a:r>
          </a:p>
          <a:p>
            <a:pPr eaLnBrk="1" hangingPunct="1">
              <a:lnSpc>
                <a:spcPct val="90000"/>
              </a:lnSpc>
            </a:pPr>
            <a:r>
              <a:rPr lang="en-US" sz="2200" i="1" dirty="0" smtClean="0">
                <a:ea typeface="ＭＳ Ｐゴシック" pitchFamily="34" charset="-128"/>
              </a:rPr>
              <a:t>Doha Declaration </a:t>
            </a:r>
            <a:r>
              <a:rPr lang="en-US" sz="2200" dirty="0" smtClean="0">
                <a:ea typeface="ＭＳ Ｐゴシック" pitchFamily="34" charset="-128"/>
              </a:rPr>
              <a:t>on the WTO TRIPS Agreement reaffirming rights and flexibilities of member states to adopt laws, regulations, and measures to protect public health [WTO members]</a:t>
            </a:r>
            <a:endParaRPr lang="en-US" sz="2200" b="1" i="1" dirty="0" smtClean="0">
              <a:ea typeface="ＭＳ Ｐゴシック" pitchFamily="34" charset="-128"/>
            </a:endParaRPr>
          </a:p>
          <a:p>
            <a:pPr eaLnBrk="1" hangingPunct="1">
              <a:lnSpc>
                <a:spcPct val="90000"/>
              </a:lnSpc>
            </a:pPr>
            <a:r>
              <a:rPr lang="en-US" sz="2200" i="1" dirty="0" smtClean="0">
                <a:ea typeface="ＭＳ Ｐゴシック" pitchFamily="34" charset="-128"/>
              </a:rPr>
              <a:t>Punta del Este Declaration </a:t>
            </a:r>
            <a:r>
              <a:rPr lang="en-US" sz="2200" dirty="0" smtClean="0">
                <a:ea typeface="ＭＳ Ｐゴシック" pitchFamily="34" charset="-128"/>
              </a:rPr>
              <a:t>reinforces states rights under FCTC to implement tobacco control measures and seeks policy coherence in trade and health policies [FCTC parties]</a:t>
            </a:r>
            <a:endParaRPr lang="en-GB" sz="2200" dirty="0" smtClean="0">
              <a:ea typeface="ＭＳ Ｐゴシック" pitchFamily="34" charset="-128"/>
            </a:endParaRPr>
          </a:p>
          <a:p>
            <a:pPr eaLnBrk="1" hangingPunct="1">
              <a:lnSpc>
                <a:spcPct val="90000"/>
              </a:lnSpc>
              <a:buFont typeface="Wingdings" pitchFamily="2" charset="2"/>
              <a:buNone/>
            </a:pPr>
            <a:r>
              <a:rPr lang="en-US" sz="2200" b="1" dirty="0" smtClean="0">
                <a:ea typeface="ＭＳ Ｐゴシック" pitchFamily="34" charset="-128"/>
              </a:rPr>
              <a:t>Domestic Policy</a:t>
            </a:r>
          </a:p>
          <a:p>
            <a:pPr eaLnBrk="1" hangingPunct="1">
              <a:lnSpc>
                <a:spcPct val="90000"/>
              </a:lnSpc>
            </a:pPr>
            <a:r>
              <a:rPr lang="en-GB" sz="2200" i="1" dirty="0" smtClean="0">
                <a:ea typeface="ＭＳ Ｐゴシック" pitchFamily="34" charset="-128"/>
              </a:rPr>
              <a:t>Doggett Amendment and EO 13913</a:t>
            </a:r>
            <a:r>
              <a:rPr lang="en-GB" sz="2200" dirty="0" smtClean="0">
                <a:ea typeface="ＭＳ Ｐゴシック" pitchFamily="34" charset="-128"/>
              </a:rPr>
              <a:t> forbids US government agencies from promoting sale or export of tobacco or seeking to reduce or remove </a:t>
            </a:r>
            <a:r>
              <a:rPr lang="en-GB" sz="2200" dirty="0" err="1" smtClean="0">
                <a:ea typeface="ＭＳ Ｐゴシック" pitchFamily="34" charset="-128"/>
              </a:rPr>
              <a:t>nondiscriminatory</a:t>
            </a:r>
            <a:r>
              <a:rPr lang="en-GB" sz="2200" dirty="0" smtClean="0">
                <a:ea typeface="ＭＳ Ｐゴシック" pitchFamily="34" charset="-128"/>
              </a:rPr>
              <a:t> restrictions on marketing of tobacco [US agencies]</a:t>
            </a:r>
          </a:p>
        </p:txBody>
      </p:sp>
    </p:spTree>
    <p:extLst>
      <p:ext uri="{BB962C8B-B14F-4D97-AF65-F5344CB8AC3E}">
        <p14:creationId xmlns:p14="http://schemas.microsoft.com/office/powerpoint/2010/main" val="23633118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p:txBody>
          <a:bodyPr/>
          <a:lstStyle/>
          <a:p>
            <a:pPr eaLnBrk="1" hangingPunct="1"/>
            <a:r>
              <a:rPr lang="en-GB" sz="2800" dirty="0" smtClean="0">
                <a:ea typeface="ＭＳ Ｐゴシック" pitchFamily="34" charset="-128"/>
              </a:rPr>
              <a:t>Framework Convention on Tobacco Control</a:t>
            </a:r>
            <a:endParaRPr lang="en-US" sz="2800" dirty="0" smtClean="0">
              <a:ea typeface="ＭＳ Ｐゴシック" pitchFamily="34" charset="-128"/>
            </a:endParaRPr>
          </a:p>
        </p:txBody>
      </p:sp>
      <p:sp>
        <p:nvSpPr>
          <p:cNvPr id="10242" name="Rectangle 3"/>
          <p:cNvSpPr>
            <a:spLocks noGrp="1" noChangeArrowheads="1"/>
          </p:cNvSpPr>
          <p:nvPr>
            <p:ph idx="1"/>
          </p:nvPr>
        </p:nvSpPr>
        <p:spPr>
          <a:xfrm>
            <a:off x="457200" y="1645772"/>
            <a:ext cx="9759900" cy="2836360"/>
          </a:xfrm>
        </p:spPr>
        <p:txBody>
          <a:bodyPr/>
          <a:lstStyle/>
          <a:p>
            <a:pPr marL="533400" indent="-533400" eaLnBrk="1" hangingPunct="1">
              <a:buFont typeface="Wingdings" pitchFamily="2" charset="2"/>
              <a:buNone/>
            </a:pPr>
            <a:r>
              <a:rPr lang="en-US" sz="2400" b="1" dirty="0" smtClean="0">
                <a:ea typeface="ＭＳ Ｐゴシック" pitchFamily="34" charset="-128"/>
              </a:rPr>
              <a:t>Specific Clauses Relating to Trade</a:t>
            </a:r>
            <a:endParaRPr lang="en-US" sz="2400" dirty="0" smtClean="0">
              <a:ea typeface="ＭＳ Ｐゴシック" pitchFamily="34" charset="-128"/>
            </a:endParaRPr>
          </a:p>
          <a:p>
            <a:pPr eaLnBrk="1" hangingPunct="1"/>
            <a:r>
              <a:rPr lang="en-GB" sz="2200" dirty="0" smtClean="0">
                <a:ea typeface="ＭＳ Ｐゴシック" pitchFamily="34" charset="-128"/>
              </a:rPr>
              <a:t>Article 5.3:  Provides that when implementing FCTC parties should not grant tobacco industry incentives for investment and should restrict dealings</a:t>
            </a:r>
            <a:endParaRPr lang="en-GB" sz="2200" dirty="0">
              <a:ea typeface="ＭＳ Ｐゴシック" pitchFamily="34" charset="-128"/>
            </a:endParaRPr>
          </a:p>
          <a:p>
            <a:pPr eaLnBrk="1" hangingPunct="1"/>
            <a:r>
              <a:rPr lang="en-GB" sz="2200" dirty="0" smtClean="0">
                <a:ea typeface="ＭＳ Ｐゴシック" pitchFamily="34" charset="-128"/>
              </a:rPr>
              <a:t>Article 2.2:  Governs that future bilateral and multilateral agreements must be </a:t>
            </a:r>
            <a:r>
              <a:rPr lang="en-GB" sz="2200" i="1" dirty="0" smtClean="0">
                <a:ea typeface="ＭＳ Ｐゴシック" pitchFamily="34" charset="-128"/>
              </a:rPr>
              <a:t>compatible </a:t>
            </a:r>
            <a:r>
              <a:rPr lang="en-GB" sz="2200" dirty="0" smtClean="0">
                <a:ea typeface="ＭＳ Ｐゴシック" pitchFamily="34" charset="-128"/>
              </a:rPr>
              <a:t>with FCTC giving it priority in the event of a conflict</a:t>
            </a:r>
            <a:endParaRPr lang="en-GB" sz="2200" dirty="0">
              <a:ea typeface="ＭＳ Ｐゴシック" pitchFamily="34" charset="-128"/>
            </a:endParaRPr>
          </a:p>
        </p:txBody>
      </p:sp>
      <p:pic>
        <p:nvPicPr>
          <p:cNvPr id="3" name="Picture 2"/>
          <p:cNvPicPr>
            <a:picLocks noChangeAspect="1"/>
          </p:cNvPicPr>
          <p:nvPr/>
        </p:nvPicPr>
        <p:blipFill>
          <a:blip r:embed="rId3"/>
          <a:stretch>
            <a:fillRect/>
          </a:stretch>
        </p:blipFill>
        <p:spPr>
          <a:xfrm>
            <a:off x="3069423" y="4551000"/>
            <a:ext cx="4457700" cy="1816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GB" sz="2800" dirty="0" smtClean="0">
                <a:ea typeface="ＭＳ Ｐゴシック" pitchFamily="34" charset="-128"/>
              </a:rPr>
              <a:t>Steps States Can Take Against Trade Claims</a:t>
            </a:r>
            <a:endParaRPr lang="en-US" sz="2800" dirty="0" smtClean="0">
              <a:ea typeface="ＭＳ Ｐゴシック" pitchFamily="34" charset="-128"/>
            </a:endParaRPr>
          </a:p>
        </p:txBody>
      </p:sp>
      <p:sp>
        <p:nvSpPr>
          <p:cNvPr id="5" name="Text Box 6"/>
          <p:cNvSpPr txBox="1">
            <a:spLocks noChangeArrowheads="1"/>
          </p:cNvSpPr>
          <p:nvPr/>
        </p:nvSpPr>
        <p:spPr bwMode="auto">
          <a:xfrm>
            <a:off x="186785" y="1869236"/>
            <a:ext cx="5659564"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lgn="l" rtl="0">
              <a:spcAft>
                <a:spcPts val="1800"/>
              </a:spcAft>
              <a:buFont typeface="Arial"/>
              <a:buChar char="•"/>
              <a:defRPr/>
            </a:pPr>
            <a:r>
              <a:rPr lang="en-US" sz="2100" b="0" dirty="0" smtClean="0">
                <a:latin typeface="Arial" charset="0"/>
                <a:ea typeface="ＭＳ Ｐゴシック" charset="0"/>
              </a:rPr>
              <a:t>Ensure specific commitments are not made to foreign investors in tobacco industry</a:t>
            </a:r>
            <a:endParaRPr lang="en-US" sz="2100" b="0" dirty="0">
              <a:latin typeface="Arial" charset="0"/>
              <a:ea typeface="ＭＳ Ｐゴシック" charset="0"/>
            </a:endParaRPr>
          </a:p>
          <a:p>
            <a:pPr marL="342900" indent="-342900" algn="l" rtl="0">
              <a:spcAft>
                <a:spcPts val="1800"/>
              </a:spcAft>
              <a:buFont typeface="Arial"/>
              <a:buChar char="•"/>
              <a:defRPr/>
            </a:pPr>
            <a:r>
              <a:rPr lang="en-US" sz="2100" b="0" i="1" dirty="0" smtClean="0">
                <a:latin typeface="Arial" charset="0"/>
                <a:ea typeface="ＭＳ Ｐゴシック" charset="0"/>
              </a:rPr>
              <a:t>Clarify key provisions of future international trade and investment agreements</a:t>
            </a:r>
          </a:p>
          <a:p>
            <a:pPr marL="342900" indent="-342900" algn="l" rtl="0">
              <a:spcAft>
                <a:spcPts val="1800"/>
              </a:spcAft>
              <a:buFont typeface="Arial"/>
              <a:buChar char="•"/>
              <a:defRPr/>
            </a:pPr>
            <a:r>
              <a:rPr lang="en-US" sz="2100" dirty="0" smtClean="0">
                <a:latin typeface="Arial" charset="0"/>
                <a:ea typeface="ＭＳ Ｐゴシック" charset="0"/>
              </a:rPr>
              <a:t>This can be accomplished by advocating for total exclusion of tobacco from all provisions of TPP (specifically IP and investor-state); OR</a:t>
            </a:r>
          </a:p>
          <a:p>
            <a:pPr marL="342900" indent="-342900" algn="l" rtl="0">
              <a:spcAft>
                <a:spcPts val="1800"/>
              </a:spcAft>
              <a:buFont typeface="Arial"/>
              <a:buChar char="•"/>
              <a:defRPr/>
            </a:pPr>
            <a:r>
              <a:rPr lang="en-US" sz="2100" dirty="0" smtClean="0">
                <a:latin typeface="Arial" charset="0"/>
                <a:ea typeface="ＭＳ Ｐゴシック" charset="0"/>
              </a:rPr>
              <a:t>Specifically reference FCTC as controlling standards for tobacco related disputes in TPP</a:t>
            </a:r>
            <a:endParaRPr lang="en-US" sz="2100" dirty="0">
              <a:latin typeface="Arial" charset="0"/>
              <a:ea typeface="ＭＳ Ｐゴシック" charset="0"/>
            </a:endParaRPr>
          </a:p>
        </p:txBody>
      </p:sp>
      <p:sp>
        <p:nvSpPr>
          <p:cNvPr id="18435" name="TextBox 1"/>
          <p:cNvSpPr txBox="1">
            <a:spLocks noChangeArrowheads="1"/>
          </p:cNvSpPr>
          <p:nvPr/>
        </p:nvSpPr>
        <p:spPr bwMode="auto">
          <a:xfrm>
            <a:off x="6056313" y="1877639"/>
            <a:ext cx="4384928" cy="4231927"/>
          </a:xfrm>
          <a:prstGeom prst="rect">
            <a:avLst/>
          </a:prstGeom>
          <a:noFill/>
          <a:ln w="9525">
            <a:solidFill>
              <a:srgbClr val="C4DAF4"/>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900" b="1">
                <a:solidFill>
                  <a:srgbClr val="000066"/>
                </a:solidFill>
                <a:latin typeface="Arial" pitchFamily="34" charset="0"/>
                <a:ea typeface="ＭＳ Ｐゴシック" pitchFamily="34" charset="-128"/>
              </a:defRPr>
            </a:lvl1pPr>
            <a:lvl2pPr marL="742950" indent="-285750" eaLnBrk="0" hangingPunct="0">
              <a:defRPr sz="3900" b="1">
                <a:solidFill>
                  <a:srgbClr val="000066"/>
                </a:solidFill>
                <a:latin typeface="Arial" pitchFamily="34" charset="0"/>
                <a:ea typeface="ＭＳ Ｐゴシック" pitchFamily="34" charset="-128"/>
              </a:defRPr>
            </a:lvl2pPr>
            <a:lvl3pPr marL="1143000" indent="-228600" eaLnBrk="0" hangingPunct="0">
              <a:defRPr sz="3900" b="1">
                <a:solidFill>
                  <a:srgbClr val="000066"/>
                </a:solidFill>
                <a:latin typeface="Arial" pitchFamily="34" charset="0"/>
                <a:ea typeface="ＭＳ Ｐゴシック" pitchFamily="34" charset="-128"/>
              </a:defRPr>
            </a:lvl3pPr>
            <a:lvl4pPr marL="1600200" indent="-228600" eaLnBrk="0" hangingPunct="0">
              <a:defRPr sz="3900" b="1">
                <a:solidFill>
                  <a:srgbClr val="000066"/>
                </a:solidFill>
                <a:latin typeface="Arial" pitchFamily="34" charset="0"/>
                <a:ea typeface="ＭＳ Ｐゴシック" pitchFamily="34" charset="-128"/>
              </a:defRPr>
            </a:lvl4pPr>
            <a:lvl5pPr marL="2057400" indent="-228600" eaLnBrk="0" hangingPunct="0">
              <a:defRPr sz="3900" b="1">
                <a:solidFill>
                  <a:srgbClr val="000066"/>
                </a:solidFill>
                <a:latin typeface="Arial" pitchFamily="34" charset="0"/>
                <a:ea typeface="ＭＳ Ｐゴシック" pitchFamily="34" charset="-128"/>
              </a:defRPr>
            </a:lvl5pPr>
            <a:lvl6pPr marL="2514600" indent="-228600" algn="r"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algn="ctr" eaLnBrk="1" hangingPunct="1">
              <a:spcAft>
                <a:spcPts val="1800"/>
              </a:spcAft>
            </a:pPr>
            <a:r>
              <a:rPr lang="en-US" sz="2400" dirty="0" smtClean="0">
                <a:solidFill>
                  <a:srgbClr val="000000"/>
                </a:solidFill>
              </a:rPr>
              <a:t>International Treaty Law</a:t>
            </a:r>
          </a:p>
          <a:p>
            <a:pPr marL="342900" indent="-342900" algn="l" eaLnBrk="1" hangingPunct="1">
              <a:spcAft>
                <a:spcPts val="1800"/>
              </a:spcAft>
              <a:buFont typeface="Arial"/>
              <a:buChar char="•"/>
            </a:pPr>
            <a:r>
              <a:rPr lang="en-US" sz="2000" b="0" dirty="0" smtClean="0">
                <a:solidFill>
                  <a:srgbClr val="000000"/>
                </a:solidFill>
              </a:rPr>
              <a:t>Treaties are not interpreted in isolation</a:t>
            </a:r>
          </a:p>
          <a:p>
            <a:pPr marL="342900" indent="-342900" algn="l" eaLnBrk="1" hangingPunct="1">
              <a:spcAft>
                <a:spcPts val="1800"/>
              </a:spcAft>
              <a:buFont typeface="Arial"/>
              <a:buChar char="•"/>
            </a:pPr>
            <a:r>
              <a:rPr lang="en-US" sz="2000" b="0" dirty="0" smtClean="0">
                <a:solidFill>
                  <a:srgbClr val="000000"/>
                </a:solidFill>
              </a:rPr>
              <a:t>Article 30 of Vienna Convention generally states that the treaty concluded at later time is given priority (TPP would not be covered)</a:t>
            </a:r>
          </a:p>
          <a:p>
            <a:pPr marL="342900" indent="-342900" algn="l" eaLnBrk="1" hangingPunct="1">
              <a:spcAft>
                <a:spcPts val="1800"/>
              </a:spcAft>
              <a:buFont typeface="Arial"/>
              <a:buChar char="•"/>
            </a:pPr>
            <a:r>
              <a:rPr lang="en-US" sz="2000" b="0" dirty="0" smtClean="0">
                <a:solidFill>
                  <a:srgbClr val="000000"/>
                </a:solidFill>
              </a:rPr>
              <a:t>FCTC should and can be used in context of interpreting int’l trade and investment agreements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GB" sz="2800" dirty="0" smtClean="0">
                <a:ea typeface="ＭＳ Ｐゴシック" pitchFamily="34" charset="-128"/>
              </a:rPr>
              <a:t>Simplifying…</a:t>
            </a:r>
            <a:endParaRPr lang="en-US" sz="2800" dirty="0" smtClean="0">
              <a:ea typeface="ＭＳ Ｐゴシック" pitchFamily="34" charset="-128"/>
            </a:endParaRPr>
          </a:p>
        </p:txBody>
      </p:sp>
      <p:pic>
        <p:nvPicPr>
          <p:cNvPr id="2" name="Picture 1"/>
          <p:cNvPicPr>
            <a:picLocks noChangeAspect="1"/>
          </p:cNvPicPr>
          <p:nvPr/>
        </p:nvPicPr>
        <p:blipFill>
          <a:blip r:embed="rId2"/>
          <a:stretch>
            <a:fillRect/>
          </a:stretch>
        </p:blipFill>
        <p:spPr>
          <a:xfrm>
            <a:off x="3855530" y="1784801"/>
            <a:ext cx="2653133" cy="904477"/>
          </a:xfrm>
          <a:prstGeom prst="rect">
            <a:avLst/>
          </a:prstGeom>
        </p:spPr>
      </p:pic>
      <p:pic>
        <p:nvPicPr>
          <p:cNvPr id="3" name="Picture 2"/>
          <p:cNvPicPr>
            <a:picLocks noChangeAspect="1"/>
          </p:cNvPicPr>
          <p:nvPr/>
        </p:nvPicPr>
        <p:blipFill>
          <a:blip r:embed="rId3"/>
          <a:stretch>
            <a:fillRect/>
          </a:stretch>
        </p:blipFill>
        <p:spPr>
          <a:xfrm>
            <a:off x="728459" y="3873178"/>
            <a:ext cx="2035948" cy="1552708"/>
          </a:xfrm>
          <a:prstGeom prst="rect">
            <a:avLst/>
          </a:prstGeom>
        </p:spPr>
      </p:pic>
      <p:sp>
        <p:nvSpPr>
          <p:cNvPr id="7" name="TextBox 6"/>
          <p:cNvSpPr txBox="1"/>
          <p:nvPr/>
        </p:nvSpPr>
        <p:spPr>
          <a:xfrm>
            <a:off x="597703" y="5544365"/>
            <a:ext cx="2353485" cy="400110"/>
          </a:xfrm>
          <a:prstGeom prst="rect">
            <a:avLst/>
          </a:prstGeom>
          <a:noFill/>
        </p:spPr>
        <p:txBody>
          <a:bodyPr wrap="square" rtlCol="0">
            <a:spAutoFit/>
          </a:bodyPr>
          <a:lstStyle/>
          <a:p>
            <a:r>
              <a:rPr lang="en-US" sz="2000" dirty="0" smtClean="0">
                <a:solidFill>
                  <a:srgbClr val="FF0000"/>
                </a:solidFill>
              </a:rPr>
              <a:t>WTO Agreements</a:t>
            </a:r>
            <a:endParaRPr lang="en-US" sz="2000" dirty="0">
              <a:solidFill>
                <a:srgbClr val="FF0000"/>
              </a:solidFill>
            </a:endParaRPr>
          </a:p>
        </p:txBody>
      </p:sp>
      <p:sp>
        <p:nvSpPr>
          <p:cNvPr id="4" name="Right Arrow 3"/>
          <p:cNvSpPr/>
          <p:nvPr/>
        </p:nvSpPr>
        <p:spPr bwMode="auto">
          <a:xfrm rot="19297039">
            <a:off x="2462898" y="3322785"/>
            <a:ext cx="1552138" cy="282245"/>
          </a:xfrm>
          <a:prstGeom prst="rightArrow">
            <a:avLst/>
          </a:pr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smtClean="0">
              <a:ln>
                <a:noFill/>
              </a:ln>
              <a:solidFill>
                <a:srgbClr val="000066"/>
              </a:solidFill>
              <a:effectLst/>
              <a:latin typeface="Arial" charset="0"/>
              <a:cs typeface="Arial" charset="0"/>
            </a:endParaRPr>
          </a:p>
        </p:txBody>
      </p:sp>
      <p:sp>
        <p:nvSpPr>
          <p:cNvPr id="9" name="TextBox 8"/>
          <p:cNvSpPr txBox="1"/>
          <p:nvPr/>
        </p:nvSpPr>
        <p:spPr>
          <a:xfrm>
            <a:off x="916861" y="2797343"/>
            <a:ext cx="2353485" cy="646331"/>
          </a:xfrm>
          <a:prstGeom prst="rect">
            <a:avLst/>
          </a:prstGeom>
          <a:noFill/>
        </p:spPr>
        <p:txBody>
          <a:bodyPr wrap="square" rtlCol="0">
            <a:spAutoFit/>
          </a:bodyPr>
          <a:lstStyle/>
          <a:p>
            <a:pPr algn="ctr"/>
            <a:r>
              <a:rPr lang="en-US" sz="1800" dirty="0" smtClean="0">
                <a:solidFill>
                  <a:srgbClr val="000000"/>
                </a:solidFill>
              </a:rPr>
              <a:t>Vienna Convention: Article 30</a:t>
            </a:r>
            <a:endParaRPr lang="en-US" sz="1800" dirty="0">
              <a:solidFill>
                <a:srgbClr val="000000"/>
              </a:solidFill>
            </a:endParaRPr>
          </a:p>
        </p:txBody>
      </p:sp>
      <p:sp>
        <p:nvSpPr>
          <p:cNvPr id="10" name="TextBox 1"/>
          <p:cNvSpPr txBox="1">
            <a:spLocks noChangeArrowheads="1"/>
          </p:cNvSpPr>
          <p:nvPr/>
        </p:nvSpPr>
        <p:spPr bwMode="auto">
          <a:xfrm>
            <a:off x="3719997" y="2852664"/>
            <a:ext cx="3424549" cy="37856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900" b="1">
                <a:solidFill>
                  <a:srgbClr val="000066"/>
                </a:solidFill>
                <a:latin typeface="Arial" pitchFamily="34" charset="0"/>
                <a:ea typeface="ＭＳ Ｐゴシック" pitchFamily="34" charset="-128"/>
              </a:defRPr>
            </a:lvl1pPr>
            <a:lvl2pPr marL="742950" indent="-285750" eaLnBrk="0" hangingPunct="0">
              <a:defRPr sz="3900" b="1">
                <a:solidFill>
                  <a:srgbClr val="000066"/>
                </a:solidFill>
                <a:latin typeface="Arial" pitchFamily="34" charset="0"/>
                <a:ea typeface="ＭＳ Ｐゴシック" pitchFamily="34" charset="-128"/>
              </a:defRPr>
            </a:lvl2pPr>
            <a:lvl3pPr marL="1143000" indent="-228600" eaLnBrk="0" hangingPunct="0">
              <a:defRPr sz="3900" b="1">
                <a:solidFill>
                  <a:srgbClr val="000066"/>
                </a:solidFill>
                <a:latin typeface="Arial" pitchFamily="34" charset="0"/>
                <a:ea typeface="ＭＳ Ｐゴシック" pitchFamily="34" charset="-128"/>
              </a:defRPr>
            </a:lvl3pPr>
            <a:lvl4pPr marL="1600200" indent="-228600" eaLnBrk="0" hangingPunct="0">
              <a:defRPr sz="3900" b="1">
                <a:solidFill>
                  <a:srgbClr val="000066"/>
                </a:solidFill>
                <a:latin typeface="Arial" pitchFamily="34" charset="0"/>
                <a:ea typeface="ＭＳ Ｐゴシック" pitchFamily="34" charset="-128"/>
              </a:defRPr>
            </a:lvl4pPr>
            <a:lvl5pPr marL="2057400" indent="-228600" eaLnBrk="0" hangingPunct="0">
              <a:defRPr sz="3900" b="1">
                <a:solidFill>
                  <a:srgbClr val="000066"/>
                </a:solidFill>
                <a:latin typeface="Arial" pitchFamily="34" charset="0"/>
                <a:ea typeface="ＭＳ Ｐゴシック" pitchFamily="34" charset="-128"/>
              </a:defRPr>
            </a:lvl5pPr>
            <a:lvl6pPr marL="2514600" indent="-228600" algn="r"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algn="ctr" eaLnBrk="1" hangingPunct="1">
              <a:spcAft>
                <a:spcPts val="1800"/>
              </a:spcAft>
            </a:pPr>
            <a:r>
              <a:rPr lang="en-US" sz="1500" dirty="0" smtClean="0">
                <a:solidFill>
                  <a:srgbClr val="000000"/>
                </a:solidFill>
              </a:rPr>
              <a:t>Controlling Rationale</a:t>
            </a:r>
          </a:p>
          <a:p>
            <a:pPr marL="342900" indent="-342900" algn="l" eaLnBrk="1" hangingPunct="1">
              <a:spcAft>
                <a:spcPts val="1800"/>
              </a:spcAft>
              <a:buFont typeface="Arial"/>
              <a:buChar char="•"/>
            </a:pPr>
            <a:r>
              <a:rPr lang="en-US" sz="1500" b="0" dirty="0" smtClean="0">
                <a:solidFill>
                  <a:srgbClr val="000000"/>
                </a:solidFill>
              </a:rPr>
              <a:t>Establishes precedence of FCTC as sole international binding agreement on tobacco-related adjudication</a:t>
            </a:r>
          </a:p>
          <a:p>
            <a:pPr marL="342900" indent="-342900" algn="l" eaLnBrk="1" hangingPunct="1">
              <a:spcAft>
                <a:spcPts val="1800"/>
              </a:spcAft>
              <a:buFont typeface="Arial"/>
              <a:buChar char="•"/>
            </a:pPr>
            <a:r>
              <a:rPr lang="en-US" sz="1500" b="0" dirty="0">
                <a:solidFill>
                  <a:srgbClr val="000000"/>
                </a:solidFill>
              </a:rPr>
              <a:t>P</a:t>
            </a:r>
            <a:r>
              <a:rPr lang="en-US" sz="1500" b="0" dirty="0" smtClean="0">
                <a:solidFill>
                  <a:srgbClr val="000000"/>
                </a:solidFill>
              </a:rPr>
              <a:t>olicy coherence reaffirming existing principles of state rights to utilize public health interventions for tobacco</a:t>
            </a:r>
          </a:p>
          <a:p>
            <a:pPr marL="342900" indent="-342900" algn="l" eaLnBrk="1" hangingPunct="1">
              <a:spcAft>
                <a:spcPts val="1800"/>
              </a:spcAft>
              <a:buFont typeface="Arial"/>
              <a:buChar char="•"/>
            </a:pPr>
            <a:r>
              <a:rPr lang="en-US" sz="1500" b="0" dirty="0" smtClean="0">
                <a:solidFill>
                  <a:srgbClr val="000000"/>
                </a:solidFill>
              </a:rPr>
              <a:t>Ensure continued progress in global health efforts against the deleterious social and economic impacts of tobacco</a:t>
            </a:r>
          </a:p>
        </p:txBody>
      </p:sp>
      <p:sp>
        <p:nvSpPr>
          <p:cNvPr id="11" name="Right Arrow 10"/>
          <p:cNvSpPr/>
          <p:nvPr/>
        </p:nvSpPr>
        <p:spPr bwMode="auto">
          <a:xfrm rot="13208897">
            <a:off x="6938198" y="3269916"/>
            <a:ext cx="1552138" cy="282245"/>
          </a:xfrm>
          <a:prstGeom prst="rightArrow">
            <a:avLst/>
          </a:pr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smtClean="0">
              <a:ln>
                <a:noFill/>
              </a:ln>
              <a:solidFill>
                <a:srgbClr val="000066"/>
              </a:solidFill>
              <a:effectLst/>
              <a:latin typeface="Arial" charset="0"/>
              <a:cs typeface="Arial" charset="0"/>
            </a:endParaRPr>
          </a:p>
        </p:txBody>
      </p:sp>
      <p:pic>
        <p:nvPicPr>
          <p:cNvPr id="6" name="Picture 5"/>
          <p:cNvPicPr>
            <a:picLocks noChangeAspect="1"/>
          </p:cNvPicPr>
          <p:nvPr/>
        </p:nvPicPr>
        <p:blipFill>
          <a:blip r:embed="rId4"/>
          <a:stretch>
            <a:fillRect/>
          </a:stretch>
        </p:blipFill>
        <p:spPr>
          <a:xfrm>
            <a:off x="7981774" y="4116839"/>
            <a:ext cx="1972436" cy="1224987"/>
          </a:xfrm>
          <a:prstGeom prst="rect">
            <a:avLst/>
          </a:prstGeom>
        </p:spPr>
      </p:pic>
      <p:sp>
        <p:nvSpPr>
          <p:cNvPr id="13" name="TextBox 12"/>
          <p:cNvSpPr txBox="1"/>
          <p:nvPr/>
        </p:nvSpPr>
        <p:spPr>
          <a:xfrm>
            <a:off x="7805278" y="5517156"/>
            <a:ext cx="2353485" cy="400110"/>
          </a:xfrm>
          <a:prstGeom prst="rect">
            <a:avLst/>
          </a:prstGeom>
          <a:noFill/>
        </p:spPr>
        <p:txBody>
          <a:bodyPr wrap="square" rtlCol="0">
            <a:spAutoFit/>
          </a:bodyPr>
          <a:lstStyle/>
          <a:p>
            <a:pPr algn="ctr"/>
            <a:r>
              <a:rPr lang="en-US" sz="2000" dirty="0" smtClean="0">
                <a:solidFill>
                  <a:srgbClr val="FF0000"/>
                </a:solidFill>
              </a:rPr>
              <a:t>TPP</a:t>
            </a:r>
            <a:endParaRPr lang="en-US" sz="2000" dirty="0">
              <a:solidFill>
                <a:srgbClr val="FF0000"/>
              </a:solidFill>
            </a:endParaRPr>
          </a:p>
        </p:txBody>
      </p:sp>
      <p:sp>
        <p:nvSpPr>
          <p:cNvPr id="14" name="TextBox 13"/>
          <p:cNvSpPr txBox="1"/>
          <p:nvPr/>
        </p:nvSpPr>
        <p:spPr>
          <a:xfrm>
            <a:off x="7906366" y="2603356"/>
            <a:ext cx="2353485" cy="923330"/>
          </a:xfrm>
          <a:prstGeom prst="rect">
            <a:avLst/>
          </a:prstGeom>
          <a:noFill/>
        </p:spPr>
        <p:txBody>
          <a:bodyPr wrap="square" rtlCol="0">
            <a:spAutoFit/>
          </a:bodyPr>
          <a:lstStyle/>
          <a:p>
            <a:pPr algn="ctr"/>
            <a:r>
              <a:rPr lang="en-US" sz="1800" dirty="0" smtClean="0">
                <a:solidFill>
                  <a:srgbClr val="000000"/>
                </a:solidFill>
              </a:rPr>
              <a:t>Tobacco exclusion in accordance with FCTC Art. 2.2</a:t>
            </a:r>
            <a:endParaRPr lang="en-US" sz="1800" dirty="0">
              <a:solidFill>
                <a:srgbClr val="000000"/>
              </a:solidFill>
            </a:endParaRPr>
          </a:p>
        </p:txBody>
      </p:sp>
    </p:spTree>
    <p:extLst>
      <p:ext uri="{BB962C8B-B14F-4D97-AF65-F5344CB8AC3E}">
        <p14:creationId xmlns:p14="http://schemas.microsoft.com/office/powerpoint/2010/main" val="8853641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GB" sz="2800" dirty="0" smtClean="0">
                <a:ea typeface="ＭＳ Ｐゴシック" pitchFamily="34" charset="-128"/>
              </a:rPr>
              <a:t>Support for Exclusion on Tobacco in TPP and all FTAs</a:t>
            </a:r>
            <a:endParaRPr lang="en-US" sz="2800" dirty="0" smtClean="0">
              <a:ea typeface="ＭＳ Ｐゴシック" pitchFamily="34" charset="-128"/>
            </a:endParaRPr>
          </a:p>
        </p:txBody>
      </p:sp>
      <p:sp>
        <p:nvSpPr>
          <p:cNvPr id="5" name="Text Box 6"/>
          <p:cNvSpPr txBox="1">
            <a:spLocks noChangeArrowheads="1"/>
          </p:cNvSpPr>
          <p:nvPr/>
        </p:nvSpPr>
        <p:spPr bwMode="auto">
          <a:xfrm>
            <a:off x="327025" y="1626454"/>
            <a:ext cx="3875621" cy="290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rtl="0">
              <a:spcAft>
                <a:spcPts val="1800"/>
              </a:spcAft>
              <a:defRPr/>
            </a:pPr>
            <a:r>
              <a:rPr lang="en-US" sz="2400" dirty="0" smtClean="0">
                <a:latin typeface="Arial" charset="0"/>
                <a:ea typeface="ＭＳ Ｐゴシック" charset="0"/>
              </a:rPr>
              <a:t>Several leading public health groups, medical practice societies, and other civil society actors support tobacco exclusion for TPP…</a:t>
            </a:r>
          </a:p>
          <a:p>
            <a:pPr algn="l" rtl="0">
              <a:spcAft>
                <a:spcPts val="1800"/>
              </a:spcAft>
              <a:defRPr/>
            </a:pPr>
            <a:endParaRPr lang="en-US" sz="2400" dirty="0">
              <a:latin typeface="Arial" charset="0"/>
              <a:ea typeface="ＭＳ Ｐゴシック" charset="0"/>
            </a:endParaRPr>
          </a:p>
        </p:txBody>
      </p:sp>
      <p:pic>
        <p:nvPicPr>
          <p:cNvPr id="2" name="Picture 1"/>
          <p:cNvPicPr>
            <a:picLocks noChangeAspect="1"/>
          </p:cNvPicPr>
          <p:nvPr/>
        </p:nvPicPr>
        <p:blipFill>
          <a:blip r:embed="rId2"/>
          <a:stretch>
            <a:fillRect/>
          </a:stretch>
        </p:blipFill>
        <p:spPr>
          <a:xfrm>
            <a:off x="5741343" y="1715280"/>
            <a:ext cx="1767386" cy="1667922"/>
          </a:xfrm>
          <a:prstGeom prst="rect">
            <a:avLst/>
          </a:prstGeom>
        </p:spPr>
      </p:pic>
      <p:pic>
        <p:nvPicPr>
          <p:cNvPr id="3" name="Picture 2"/>
          <p:cNvPicPr>
            <a:picLocks noChangeAspect="1"/>
          </p:cNvPicPr>
          <p:nvPr/>
        </p:nvPicPr>
        <p:blipFill>
          <a:blip r:embed="rId3"/>
          <a:stretch>
            <a:fillRect/>
          </a:stretch>
        </p:blipFill>
        <p:spPr>
          <a:xfrm>
            <a:off x="8376419" y="5074679"/>
            <a:ext cx="1524000" cy="1092200"/>
          </a:xfrm>
          <a:prstGeom prst="rect">
            <a:avLst/>
          </a:prstGeom>
        </p:spPr>
      </p:pic>
      <p:pic>
        <p:nvPicPr>
          <p:cNvPr id="4" name="Picture 3"/>
          <p:cNvPicPr>
            <a:picLocks noChangeAspect="1"/>
          </p:cNvPicPr>
          <p:nvPr/>
        </p:nvPicPr>
        <p:blipFill>
          <a:blip r:embed="rId4"/>
          <a:stretch>
            <a:fillRect/>
          </a:stretch>
        </p:blipFill>
        <p:spPr>
          <a:xfrm>
            <a:off x="8181152" y="1907840"/>
            <a:ext cx="1837251" cy="989934"/>
          </a:xfrm>
          <a:prstGeom prst="rect">
            <a:avLst/>
          </a:prstGeom>
        </p:spPr>
      </p:pic>
      <p:pic>
        <p:nvPicPr>
          <p:cNvPr id="6" name="Picture 5"/>
          <p:cNvPicPr>
            <a:picLocks noChangeAspect="1"/>
          </p:cNvPicPr>
          <p:nvPr/>
        </p:nvPicPr>
        <p:blipFill>
          <a:blip r:embed="rId5"/>
          <a:stretch>
            <a:fillRect/>
          </a:stretch>
        </p:blipFill>
        <p:spPr>
          <a:xfrm>
            <a:off x="5226554" y="4920291"/>
            <a:ext cx="2450280" cy="1413185"/>
          </a:xfrm>
          <a:prstGeom prst="rect">
            <a:avLst/>
          </a:prstGeom>
        </p:spPr>
      </p:pic>
      <p:pic>
        <p:nvPicPr>
          <p:cNvPr id="7" name="Picture 6"/>
          <p:cNvPicPr>
            <a:picLocks noChangeAspect="1"/>
          </p:cNvPicPr>
          <p:nvPr/>
        </p:nvPicPr>
        <p:blipFill>
          <a:blip r:embed="rId6"/>
          <a:stretch>
            <a:fillRect/>
          </a:stretch>
        </p:blipFill>
        <p:spPr>
          <a:xfrm>
            <a:off x="8447943" y="3212192"/>
            <a:ext cx="1426301" cy="1426301"/>
          </a:xfrm>
          <a:prstGeom prst="rect">
            <a:avLst/>
          </a:prstGeom>
        </p:spPr>
      </p:pic>
      <p:pic>
        <p:nvPicPr>
          <p:cNvPr id="8" name="Picture 7"/>
          <p:cNvPicPr>
            <a:picLocks noChangeAspect="1"/>
          </p:cNvPicPr>
          <p:nvPr/>
        </p:nvPicPr>
        <p:blipFill>
          <a:blip r:embed="rId7"/>
          <a:stretch>
            <a:fillRect/>
          </a:stretch>
        </p:blipFill>
        <p:spPr>
          <a:xfrm>
            <a:off x="5155246" y="3433867"/>
            <a:ext cx="2992275" cy="1312937"/>
          </a:xfrm>
          <a:prstGeom prst="rect">
            <a:avLst/>
          </a:prstGeom>
        </p:spPr>
      </p:pic>
      <p:pic>
        <p:nvPicPr>
          <p:cNvPr id="9" name="Picture 8"/>
          <p:cNvPicPr>
            <a:picLocks noChangeAspect="1"/>
          </p:cNvPicPr>
          <p:nvPr/>
        </p:nvPicPr>
        <p:blipFill>
          <a:blip r:embed="rId8"/>
          <a:stretch>
            <a:fillRect/>
          </a:stretch>
        </p:blipFill>
        <p:spPr>
          <a:xfrm>
            <a:off x="265779" y="5415909"/>
            <a:ext cx="2632427" cy="891404"/>
          </a:xfrm>
          <a:prstGeom prst="rect">
            <a:avLst/>
          </a:prstGeom>
        </p:spPr>
      </p:pic>
      <p:sp>
        <p:nvSpPr>
          <p:cNvPr id="10" name="TextBox 9"/>
          <p:cNvSpPr txBox="1"/>
          <p:nvPr/>
        </p:nvSpPr>
        <p:spPr>
          <a:xfrm>
            <a:off x="3212692" y="5733392"/>
            <a:ext cx="1793129" cy="400110"/>
          </a:xfrm>
          <a:prstGeom prst="rect">
            <a:avLst/>
          </a:prstGeom>
          <a:noFill/>
        </p:spPr>
        <p:txBody>
          <a:bodyPr wrap="square" rtlCol="0">
            <a:spAutoFit/>
          </a:bodyPr>
          <a:lstStyle/>
          <a:p>
            <a:r>
              <a:rPr lang="en-US" sz="2000" dirty="0" smtClean="0">
                <a:solidFill>
                  <a:srgbClr val="000000"/>
                </a:solidFill>
              </a:rPr>
              <a:t>CPATH.ORG</a:t>
            </a:r>
            <a:endParaRPr lang="en-US" sz="2000" dirty="0">
              <a:solidFill>
                <a:srgbClr val="000000"/>
              </a:solidFill>
            </a:endParaRPr>
          </a:p>
        </p:txBody>
      </p:sp>
      <p:pic>
        <p:nvPicPr>
          <p:cNvPr id="11" name="Picture 10"/>
          <p:cNvPicPr>
            <a:picLocks noChangeAspect="1"/>
          </p:cNvPicPr>
          <p:nvPr/>
        </p:nvPicPr>
        <p:blipFill>
          <a:blip r:embed="rId9"/>
          <a:stretch>
            <a:fillRect/>
          </a:stretch>
        </p:blipFill>
        <p:spPr>
          <a:xfrm>
            <a:off x="3100619" y="4320560"/>
            <a:ext cx="2085982" cy="1046282"/>
          </a:xfrm>
          <a:prstGeom prst="rect">
            <a:avLst/>
          </a:prstGeom>
        </p:spPr>
      </p:pic>
    </p:spTree>
    <p:extLst>
      <p:ext uri="{BB962C8B-B14F-4D97-AF65-F5344CB8AC3E}">
        <p14:creationId xmlns:p14="http://schemas.microsoft.com/office/powerpoint/2010/main" val="37177346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TextBox 1"/>
          <p:cNvSpPr txBox="1">
            <a:spLocks noChangeArrowheads="1"/>
          </p:cNvSpPr>
          <p:nvPr/>
        </p:nvSpPr>
        <p:spPr bwMode="auto">
          <a:xfrm>
            <a:off x="976595" y="2172706"/>
            <a:ext cx="4013345" cy="3308598"/>
          </a:xfrm>
          <a:prstGeom prst="rect">
            <a:avLst/>
          </a:prstGeom>
          <a:noFill/>
          <a:ln w="9525">
            <a:solidFill>
              <a:srgbClr val="C4DAF4"/>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900" b="1">
                <a:solidFill>
                  <a:srgbClr val="000066"/>
                </a:solidFill>
                <a:latin typeface="Arial" pitchFamily="34" charset="0"/>
                <a:ea typeface="ＭＳ Ｐゴシック" pitchFamily="34" charset="-128"/>
              </a:defRPr>
            </a:lvl1pPr>
            <a:lvl2pPr marL="742950" indent="-285750" eaLnBrk="0" hangingPunct="0">
              <a:defRPr sz="3900" b="1">
                <a:solidFill>
                  <a:srgbClr val="000066"/>
                </a:solidFill>
                <a:latin typeface="Arial" pitchFamily="34" charset="0"/>
                <a:ea typeface="ＭＳ Ｐゴシック" pitchFamily="34" charset="-128"/>
              </a:defRPr>
            </a:lvl2pPr>
            <a:lvl3pPr marL="1143000" indent="-228600" eaLnBrk="0" hangingPunct="0">
              <a:defRPr sz="3900" b="1">
                <a:solidFill>
                  <a:srgbClr val="000066"/>
                </a:solidFill>
                <a:latin typeface="Arial" pitchFamily="34" charset="0"/>
                <a:ea typeface="ＭＳ Ｐゴシック" pitchFamily="34" charset="-128"/>
              </a:defRPr>
            </a:lvl3pPr>
            <a:lvl4pPr marL="1600200" indent="-228600" eaLnBrk="0" hangingPunct="0">
              <a:defRPr sz="3900" b="1">
                <a:solidFill>
                  <a:srgbClr val="000066"/>
                </a:solidFill>
                <a:latin typeface="Arial" pitchFamily="34" charset="0"/>
                <a:ea typeface="ＭＳ Ｐゴシック" pitchFamily="34" charset="-128"/>
              </a:defRPr>
            </a:lvl4pPr>
            <a:lvl5pPr marL="2057400" indent="-228600" eaLnBrk="0" hangingPunct="0">
              <a:defRPr sz="3900" b="1">
                <a:solidFill>
                  <a:srgbClr val="000066"/>
                </a:solidFill>
                <a:latin typeface="Arial" pitchFamily="34" charset="0"/>
                <a:ea typeface="ＭＳ Ｐゴシック" pitchFamily="34" charset="-128"/>
              </a:defRPr>
            </a:lvl5pPr>
            <a:lvl6pPr marL="2514600" indent="-228600" algn="r" rtl="1" eaLnBrk="0" fontAlgn="base" hangingPunct="0">
              <a:spcBef>
                <a:spcPct val="0"/>
              </a:spcBef>
              <a:spcAft>
                <a:spcPct val="0"/>
              </a:spcAft>
              <a:defRPr sz="3900" b="1">
                <a:solidFill>
                  <a:srgbClr val="000066"/>
                </a:solidFill>
                <a:latin typeface="Arial" pitchFamily="34" charset="0"/>
                <a:ea typeface="ＭＳ Ｐゴシック" pitchFamily="34" charset="-128"/>
              </a:defRPr>
            </a:lvl6pPr>
            <a:lvl7pPr marL="2971800" indent="-228600" algn="r" rtl="1" eaLnBrk="0" fontAlgn="base" hangingPunct="0">
              <a:spcBef>
                <a:spcPct val="0"/>
              </a:spcBef>
              <a:spcAft>
                <a:spcPct val="0"/>
              </a:spcAft>
              <a:defRPr sz="3900" b="1">
                <a:solidFill>
                  <a:srgbClr val="000066"/>
                </a:solidFill>
                <a:latin typeface="Arial" pitchFamily="34" charset="0"/>
                <a:ea typeface="ＭＳ Ｐゴシック" pitchFamily="34" charset="-128"/>
              </a:defRPr>
            </a:lvl7pPr>
            <a:lvl8pPr marL="3429000" indent="-228600" algn="r" rtl="1" eaLnBrk="0" fontAlgn="base" hangingPunct="0">
              <a:spcBef>
                <a:spcPct val="0"/>
              </a:spcBef>
              <a:spcAft>
                <a:spcPct val="0"/>
              </a:spcAft>
              <a:defRPr sz="3900" b="1">
                <a:solidFill>
                  <a:srgbClr val="000066"/>
                </a:solidFill>
                <a:latin typeface="Arial" pitchFamily="34" charset="0"/>
                <a:ea typeface="ＭＳ Ｐゴシック" pitchFamily="34" charset="-128"/>
              </a:defRPr>
            </a:lvl8pPr>
            <a:lvl9pPr marL="3886200" indent="-228600" algn="r" rtl="1" eaLnBrk="0" fontAlgn="base" hangingPunct="0">
              <a:spcBef>
                <a:spcPct val="0"/>
              </a:spcBef>
              <a:spcAft>
                <a:spcPct val="0"/>
              </a:spcAft>
              <a:defRPr sz="3900" b="1">
                <a:solidFill>
                  <a:srgbClr val="000066"/>
                </a:solidFill>
                <a:latin typeface="Arial" pitchFamily="34" charset="0"/>
                <a:ea typeface="ＭＳ Ｐゴシック" pitchFamily="34" charset="-128"/>
              </a:defRPr>
            </a:lvl9pPr>
          </a:lstStyle>
          <a:p>
            <a:pPr algn="ctr" eaLnBrk="1" hangingPunct="1">
              <a:spcAft>
                <a:spcPts val="1800"/>
              </a:spcAft>
            </a:pPr>
            <a:r>
              <a:rPr lang="en-US" sz="2400" dirty="0" smtClean="0">
                <a:solidFill>
                  <a:srgbClr val="000000"/>
                </a:solidFill>
              </a:rPr>
              <a:t>Contact Info</a:t>
            </a:r>
            <a:endParaRPr lang="en-US" sz="2400" dirty="0" smtClean="0">
              <a:solidFill>
                <a:srgbClr val="000000"/>
              </a:solidFill>
            </a:endParaRPr>
          </a:p>
          <a:p>
            <a:pPr marL="342900" indent="-342900" algn="l" eaLnBrk="1" hangingPunct="1">
              <a:spcAft>
                <a:spcPts val="1800"/>
              </a:spcAft>
              <a:buFont typeface="Arial"/>
              <a:buChar char="•"/>
            </a:pPr>
            <a:r>
              <a:rPr lang="en-US" sz="2000" b="0" dirty="0" smtClean="0">
                <a:solidFill>
                  <a:srgbClr val="000000"/>
                </a:solidFill>
              </a:rPr>
              <a:t>Timothy Ken Mackey, MAS</a:t>
            </a:r>
            <a:endParaRPr lang="en-US" sz="2000" b="0" dirty="0" smtClean="0">
              <a:solidFill>
                <a:srgbClr val="000000"/>
              </a:solidFill>
            </a:endParaRPr>
          </a:p>
          <a:p>
            <a:pPr marL="342900" indent="-342900" algn="l" eaLnBrk="1" hangingPunct="1">
              <a:spcAft>
                <a:spcPts val="1800"/>
              </a:spcAft>
              <a:buFont typeface="Arial"/>
              <a:buChar char="•"/>
            </a:pPr>
            <a:r>
              <a:rPr lang="en-US" sz="2000" b="0" dirty="0" smtClean="0">
                <a:solidFill>
                  <a:srgbClr val="000000"/>
                </a:solidFill>
              </a:rPr>
              <a:t>Email:  </a:t>
            </a:r>
            <a:r>
              <a:rPr lang="en-US" sz="2000" b="0" dirty="0" smtClean="0">
                <a:solidFill>
                  <a:srgbClr val="000000"/>
                </a:solidFill>
                <a:hlinkClick r:id="rId2"/>
              </a:rPr>
              <a:t>tmackey@ucsd.edu</a:t>
            </a:r>
            <a:r>
              <a:rPr lang="en-US" sz="2000" b="0" dirty="0" smtClean="0">
                <a:solidFill>
                  <a:srgbClr val="000000"/>
                </a:solidFill>
              </a:rPr>
              <a:t> </a:t>
            </a:r>
            <a:endParaRPr lang="en-US" sz="2000" b="0" dirty="0" smtClean="0">
              <a:solidFill>
                <a:srgbClr val="000000"/>
              </a:solidFill>
            </a:endParaRPr>
          </a:p>
          <a:p>
            <a:pPr marL="342900" indent="-342900" algn="l" eaLnBrk="1" hangingPunct="1">
              <a:spcAft>
                <a:spcPts val="1800"/>
              </a:spcAft>
              <a:buFont typeface="Arial"/>
              <a:buChar char="•"/>
            </a:pPr>
            <a:r>
              <a:rPr lang="en-US" sz="2000" b="0" u="sng" dirty="0" smtClean="0">
                <a:solidFill>
                  <a:srgbClr val="000000"/>
                </a:solidFill>
              </a:rPr>
              <a:t>Affiliations</a:t>
            </a:r>
            <a:r>
              <a:rPr lang="en-US" sz="2000" b="0" dirty="0" smtClean="0">
                <a:solidFill>
                  <a:srgbClr val="000000"/>
                </a:solidFill>
              </a:rPr>
              <a:t>:  Joint Doctoral Program in Global Health, UCSD-SDSU &amp; Institute of Health Law Studies, California Western School of Law</a:t>
            </a:r>
            <a:endParaRPr lang="en-US" sz="2000" b="0" dirty="0" smtClean="0">
              <a:solidFill>
                <a:srgbClr val="000000"/>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9275" y="2189140"/>
            <a:ext cx="3538308" cy="1608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1821" y="4314949"/>
            <a:ext cx="1383087" cy="967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3186" y="4314949"/>
            <a:ext cx="1483339" cy="967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323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pPr eaLnBrk="1" hangingPunct="1"/>
            <a:r>
              <a:rPr lang="en-GB" sz="2800" dirty="0" smtClean="0">
                <a:ea typeface="ＭＳ Ｐゴシック" pitchFamily="34" charset="-128"/>
              </a:rPr>
              <a:t>Tobacco and Trade</a:t>
            </a:r>
            <a:endParaRPr lang="en-US" sz="2800" dirty="0" smtClean="0">
              <a:ea typeface="ＭＳ Ｐゴシック" pitchFamily="34" charset="-128"/>
            </a:endParaRPr>
          </a:p>
        </p:txBody>
      </p:sp>
      <p:sp>
        <p:nvSpPr>
          <p:cNvPr id="14338" name="Rectangle 3"/>
          <p:cNvSpPr>
            <a:spLocks noGrp="1" noChangeArrowheads="1"/>
          </p:cNvSpPr>
          <p:nvPr>
            <p:ph idx="1"/>
          </p:nvPr>
        </p:nvSpPr>
        <p:spPr>
          <a:xfrm>
            <a:off x="498475" y="1858963"/>
            <a:ext cx="5289550" cy="4453372"/>
          </a:xfrm>
        </p:spPr>
        <p:txBody>
          <a:bodyPr/>
          <a:lstStyle/>
          <a:p>
            <a:pPr eaLnBrk="1" hangingPunct="1"/>
            <a:r>
              <a:rPr lang="en-GB" sz="2200" dirty="0" smtClean="0">
                <a:ea typeface="ＭＳ Ｐゴシック" pitchFamily="34" charset="-128"/>
              </a:rPr>
              <a:t>Global epidemic killing </a:t>
            </a:r>
            <a:r>
              <a:rPr lang="en-GB" sz="2200" b="1" dirty="0" smtClean="0">
                <a:ea typeface="ＭＳ Ｐゴシック" pitchFamily="34" charset="-128"/>
              </a:rPr>
              <a:t>6 million </a:t>
            </a:r>
            <a:r>
              <a:rPr lang="en-GB" sz="2200" dirty="0" smtClean="0">
                <a:ea typeface="ＭＳ Ｐゴシック" pitchFamily="34" charset="-128"/>
              </a:rPr>
              <a:t>annually, projected 600,000 non-smokers die from second hand exposure, </a:t>
            </a:r>
            <a:r>
              <a:rPr lang="en-GB" sz="2200" b="1" dirty="0" smtClean="0">
                <a:ea typeface="ＭＳ Ｐゴシック" pitchFamily="34" charset="-128"/>
              </a:rPr>
              <a:t>#1 </a:t>
            </a:r>
            <a:r>
              <a:rPr lang="en-GB" sz="2200" dirty="0" smtClean="0">
                <a:ea typeface="ＭＳ Ｐゴシック" pitchFamily="34" charset="-128"/>
              </a:rPr>
              <a:t>preventable cause of death</a:t>
            </a:r>
          </a:p>
          <a:p>
            <a:pPr eaLnBrk="1" hangingPunct="1"/>
            <a:r>
              <a:rPr lang="en-GB" sz="2200" dirty="0">
                <a:ea typeface="ＭＳ Ｐゴシック" pitchFamily="34" charset="-128"/>
              </a:rPr>
              <a:t>Liberalizing trade practices may lead to increased marketing, stimulating </a:t>
            </a:r>
            <a:r>
              <a:rPr lang="en-GB" sz="2200" dirty="0" smtClean="0">
                <a:ea typeface="ＭＳ Ｐゴシック" pitchFamily="34" charset="-128"/>
              </a:rPr>
              <a:t>demand for tobacco</a:t>
            </a:r>
            <a:endParaRPr lang="en-US" sz="2200" dirty="0">
              <a:ea typeface="ＭＳ Ｐゴシック" pitchFamily="34" charset="-128"/>
            </a:endParaRPr>
          </a:p>
          <a:p>
            <a:pPr eaLnBrk="1" hangingPunct="1"/>
            <a:r>
              <a:rPr lang="en-GB" sz="2200" dirty="0" smtClean="0">
                <a:ea typeface="ＭＳ Ｐゴシック" pitchFamily="34" charset="-128"/>
              </a:rPr>
              <a:t>States must enact evidence-based policy-making to counteract these negative public health impacts</a:t>
            </a:r>
            <a:endParaRPr lang="en-US" sz="2200" dirty="0" smtClean="0">
              <a:ea typeface="ＭＳ Ｐゴシック" pitchFamily="34" charset="-128"/>
            </a:endParaRPr>
          </a:p>
        </p:txBody>
      </p:sp>
      <p:pic>
        <p:nvPicPr>
          <p:cNvPr id="2" name="Picture 1"/>
          <p:cNvPicPr>
            <a:picLocks noChangeAspect="1"/>
          </p:cNvPicPr>
          <p:nvPr/>
        </p:nvPicPr>
        <p:blipFill>
          <a:blip r:embed="rId3"/>
          <a:stretch>
            <a:fillRect/>
          </a:stretch>
        </p:blipFill>
        <p:spPr>
          <a:xfrm>
            <a:off x="6852479" y="4407427"/>
            <a:ext cx="2716122" cy="1952213"/>
          </a:xfrm>
          <a:prstGeom prst="rect">
            <a:avLst/>
          </a:prstGeom>
        </p:spPr>
      </p:pic>
      <p:pic>
        <p:nvPicPr>
          <p:cNvPr id="3" name="Picture 2"/>
          <p:cNvPicPr>
            <a:picLocks noChangeAspect="1"/>
          </p:cNvPicPr>
          <p:nvPr/>
        </p:nvPicPr>
        <p:blipFill>
          <a:blip r:embed="rId4"/>
          <a:stretch>
            <a:fillRect/>
          </a:stretch>
        </p:blipFill>
        <p:spPr>
          <a:xfrm>
            <a:off x="6345806" y="1825850"/>
            <a:ext cx="3764287" cy="2450849"/>
          </a:xfrm>
          <a:prstGeom prst="rect">
            <a:avLst/>
          </a:prstGeom>
        </p:spPr>
      </p:pic>
    </p:spTree>
    <p:extLst>
      <p:ext uri="{BB962C8B-B14F-4D97-AF65-F5344CB8AC3E}">
        <p14:creationId xmlns:p14="http://schemas.microsoft.com/office/powerpoint/2010/main" val="33501346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pPr eaLnBrk="1" hangingPunct="1"/>
            <a:r>
              <a:rPr lang="en-GB" sz="2800" smtClean="0">
                <a:ea typeface="ＭＳ Ｐゴシック" pitchFamily="34" charset="-128"/>
              </a:rPr>
              <a:t>Framework Convention on Tobacco Control</a:t>
            </a:r>
            <a:endParaRPr lang="en-US" sz="2800" smtClean="0">
              <a:ea typeface="ＭＳ Ｐゴシック" pitchFamily="34" charset="-128"/>
            </a:endParaRPr>
          </a:p>
        </p:txBody>
      </p:sp>
      <p:sp>
        <p:nvSpPr>
          <p:cNvPr id="6146" name="Rectangle 3"/>
          <p:cNvSpPr>
            <a:spLocks noGrp="1" noChangeArrowheads="1"/>
          </p:cNvSpPr>
          <p:nvPr>
            <p:ph idx="1"/>
          </p:nvPr>
        </p:nvSpPr>
        <p:spPr>
          <a:xfrm>
            <a:off x="474663" y="2028727"/>
            <a:ext cx="6025428" cy="4078184"/>
          </a:xfrm>
        </p:spPr>
        <p:txBody>
          <a:bodyPr/>
          <a:lstStyle/>
          <a:p>
            <a:pPr eaLnBrk="1" hangingPunct="1"/>
            <a:r>
              <a:rPr lang="en-GB" sz="2200" dirty="0" smtClean="0">
                <a:ea typeface="ＭＳ Ｐゴシック" pitchFamily="34" charset="-128"/>
              </a:rPr>
              <a:t>WHO Framework Convention on Tobacco Control (FCTC) is the sole public health treaty</a:t>
            </a:r>
          </a:p>
          <a:p>
            <a:pPr eaLnBrk="1" hangingPunct="1"/>
            <a:r>
              <a:rPr lang="en-GB" sz="2200" dirty="0" smtClean="0">
                <a:ea typeface="ＭＳ Ｐゴシック" pitchFamily="34" charset="-128"/>
              </a:rPr>
              <a:t>176 member states are parties to FCTC</a:t>
            </a:r>
          </a:p>
          <a:p>
            <a:pPr eaLnBrk="1" hangingPunct="1"/>
            <a:r>
              <a:rPr lang="en-GB" sz="2200" dirty="0" smtClean="0">
                <a:ea typeface="ＭＳ Ｐゴシック" pitchFamily="34" charset="-128"/>
              </a:rPr>
              <a:t>Landmark binding international treaty specifically agreed upon for the fight against the global health tobacco epidemic</a:t>
            </a:r>
          </a:p>
          <a:p>
            <a:pPr eaLnBrk="1" hangingPunct="1"/>
            <a:r>
              <a:rPr lang="en-GB" sz="2200" dirty="0" smtClean="0">
                <a:ea typeface="ＭＳ Ｐゴシック" pitchFamily="34" charset="-128"/>
              </a:rPr>
              <a:t>Signatory states are obligated to implement requirements of FCTC</a:t>
            </a:r>
            <a:endParaRPr lang="en-US" sz="2200" dirty="0" smtClean="0">
              <a:ea typeface="ＭＳ Ｐゴシック" pitchFamily="34" charset="-128"/>
            </a:endParaRPr>
          </a:p>
        </p:txBody>
      </p:sp>
      <p:pic>
        <p:nvPicPr>
          <p:cNvPr id="614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9705" y="1996419"/>
            <a:ext cx="2720975"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94055" y="5136494"/>
            <a:ext cx="279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pPr eaLnBrk="1" hangingPunct="1"/>
            <a:r>
              <a:rPr lang="en-GB" sz="2800" smtClean="0">
                <a:ea typeface="ＭＳ Ｐゴシック" pitchFamily="34" charset="-128"/>
              </a:rPr>
              <a:t>Framework Convention on Tobacco Control</a:t>
            </a:r>
            <a:endParaRPr lang="en-US" sz="2800" smtClean="0">
              <a:ea typeface="ＭＳ Ｐゴシック" pitchFamily="34" charset="-128"/>
            </a:endParaRPr>
          </a:p>
        </p:txBody>
      </p:sp>
      <p:sp>
        <p:nvSpPr>
          <p:cNvPr id="47106" name="Rectangle 3"/>
          <p:cNvSpPr>
            <a:spLocks noGrp="1" noChangeArrowheads="1"/>
          </p:cNvSpPr>
          <p:nvPr>
            <p:ph idx="1"/>
          </p:nvPr>
        </p:nvSpPr>
        <p:spPr>
          <a:xfrm>
            <a:off x="323850" y="1586752"/>
            <a:ext cx="10074275" cy="4931016"/>
          </a:xfrm>
        </p:spPr>
        <p:txBody>
          <a:bodyPr/>
          <a:lstStyle/>
          <a:p>
            <a:pPr marL="0" indent="0" eaLnBrk="1" hangingPunct="1">
              <a:buFont typeface="Wingdings" pitchFamily="2" charset="2"/>
              <a:buNone/>
            </a:pPr>
            <a:r>
              <a:rPr lang="en-GB" sz="2400" b="1" dirty="0" smtClean="0">
                <a:ea typeface="ＭＳ Ｐゴシック" pitchFamily="34" charset="-128"/>
              </a:rPr>
              <a:t>Obligations under FCTC</a:t>
            </a:r>
          </a:p>
          <a:p>
            <a:pPr marL="0" indent="0" eaLnBrk="1" hangingPunct="1"/>
            <a:r>
              <a:rPr lang="en-GB" sz="2200" dirty="0" smtClean="0">
                <a:ea typeface="ＭＳ Ｐゴシック" pitchFamily="34" charset="-128"/>
              </a:rPr>
              <a:t>Limitations on lobbying from industry</a:t>
            </a:r>
          </a:p>
          <a:p>
            <a:pPr marL="0" indent="0" eaLnBrk="1" hangingPunct="1"/>
            <a:r>
              <a:rPr lang="en-GB" sz="2200" dirty="0" smtClean="0">
                <a:ea typeface="ＭＳ Ｐゴシック" pitchFamily="34" charset="-128"/>
              </a:rPr>
              <a:t>Tax measures for demand reduction and addiction/cessation programs</a:t>
            </a:r>
          </a:p>
          <a:p>
            <a:pPr marL="0" indent="0" eaLnBrk="1" hangingPunct="1"/>
            <a:r>
              <a:rPr lang="en-GB" sz="2200" dirty="0" smtClean="0">
                <a:ea typeface="ＭＳ Ｐゴシック" pitchFamily="34" charset="-128"/>
              </a:rPr>
              <a:t>Limit passive smoking (i.e. 2</a:t>
            </a:r>
            <a:r>
              <a:rPr lang="en-GB" sz="2200" baseline="30000" dirty="0" smtClean="0">
                <a:ea typeface="ＭＳ Ｐゴシック" pitchFamily="34" charset="-128"/>
              </a:rPr>
              <a:t>nd</a:t>
            </a:r>
            <a:r>
              <a:rPr lang="en-GB" sz="2200" dirty="0" smtClean="0">
                <a:ea typeface="ＭＳ Ｐゴシック" pitchFamily="34" charset="-128"/>
              </a:rPr>
              <a:t> hand smoke)</a:t>
            </a:r>
          </a:p>
          <a:p>
            <a:pPr marL="0" indent="0" eaLnBrk="1" hangingPunct="1"/>
            <a:r>
              <a:rPr lang="en-GB" sz="2200" dirty="0" smtClean="0">
                <a:ea typeface="ＭＳ Ｐゴシック" pitchFamily="34" charset="-128"/>
              </a:rPr>
              <a:t>Regulation of contents and emissions</a:t>
            </a:r>
          </a:p>
          <a:p>
            <a:pPr marL="0" indent="0" eaLnBrk="1" hangingPunct="1"/>
            <a:r>
              <a:rPr lang="en-GB" sz="2200" dirty="0" smtClean="0">
                <a:ea typeface="ＭＳ Ｐゴシック" pitchFamily="34" charset="-128"/>
              </a:rPr>
              <a:t>Advertising ban and raising awareness/additional research</a:t>
            </a:r>
          </a:p>
          <a:p>
            <a:pPr marL="0" indent="0" eaLnBrk="1" hangingPunct="1"/>
            <a:r>
              <a:rPr lang="en-GB" sz="2200" dirty="0" smtClean="0">
                <a:ea typeface="ＭＳ Ｐゴシック" pitchFamily="34" charset="-128"/>
              </a:rPr>
              <a:t>Restrict sales to minors and eliminate smuggling</a:t>
            </a:r>
          </a:p>
          <a:p>
            <a:pPr marL="0" indent="0" eaLnBrk="1" hangingPunct="1"/>
            <a:r>
              <a:rPr lang="en-GB" sz="2200" dirty="0" smtClean="0">
                <a:ea typeface="ＭＳ Ｐゴシック" pitchFamily="34" charset="-128"/>
              </a:rPr>
              <a:t>Health warnings/labelling on tobacco products</a:t>
            </a:r>
          </a:p>
          <a:p>
            <a:pPr marL="0" indent="0" eaLnBrk="1" hangingPunct="1">
              <a:buFont typeface="Wingdings" pitchFamily="2" charset="2"/>
              <a:buNone/>
            </a:pPr>
            <a:endParaRPr lang="en-US" sz="2400" dirty="0" smtClean="0">
              <a:ea typeface="ＭＳ Ｐゴシック" pitchFamily="34" charset="-128"/>
            </a:endParaRPr>
          </a:p>
        </p:txBody>
      </p:sp>
      <p:pic>
        <p:nvPicPr>
          <p:cNvPr id="819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1113" y="1644650"/>
            <a:ext cx="279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p:txBody>
          <a:bodyPr/>
          <a:lstStyle/>
          <a:p>
            <a:pPr eaLnBrk="1" hangingPunct="1"/>
            <a:r>
              <a:rPr lang="en-GB" sz="2800" dirty="0" smtClean="0">
                <a:ea typeface="ＭＳ Ｐゴシック" pitchFamily="34" charset="-128"/>
              </a:rPr>
              <a:t>FCTC Implementation of Tobacco Control Measures </a:t>
            </a:r>
            <a:endParaRPr lang="en-US" sz="2800" dirty="0" smtClean="0">
              <a:ea typeface="ＭＳ Ｐゴシック" pitchFamily="34" charset="-128"/>
            </a:endParaRPr>
          </a:p>
        </p:txBody>
      </p:sp>
      <p:sp>
        <p:nvSpPr>
          <p:cNvPr id="12290" name="Rectangle 3"/>
          <p:cNvSpPr>
            <a:spLocks noGrp="1" noChangeArrowheads="1"/>
          </p:cNvSpPr>
          <p:nvPr>
            <p:ph idx="1"/>
          </p:nvPr>
        </p:nvSpPr>
        <p:spPr>
          <a:xfrm>
            <a:off x="517525" y="1627188"/>
            <a:ext cx="9696450" cy="4751387"/>
          </a:xfrm>
        </p:spPr>
        <p:txBody>
          <a:bodyPr/>
          <a:lstStyle/>
          <a:p>
            <a:pPr eaLnBrk="1" hangingPunct="1">
              <a:lnSpc>
                <a:spcPct val="90000"/>
              </a:lnSpc>
              <a:buFont typeface="Wingdings" pitchFamily="2" charset="2"/>
              <a:buNone/>
            </a:pPr>
            <a:r>
              <a:rPr lang="en-US" sz="2300" b="1" dirty="0" smtClean="0">
                <a:ea typeface="ＭＳ Ｐゴシック" pitchFamily="34" charset="-128"/>
              </a:rPr>
              <a:t>Select State Tobacco Control Measures</a:t>
            </a:r>
          </a:p>
          <a:p>
            <a:pPr eaLnBrk="1" hangingPunct="1">
              <a:lnSpc>
                <a:spcPct val="90000"/>
              </a:lnSpc>
            </a:pPr>
            <a:r>
              <a:rPr lang="en-GB" sz="2300" b="1" dirty="0">
                <a:ea typeface="ＭＳ Ｐゴシック" pitchFamily="34" charset="-128"/>
              </a:rPr>
              <a:t>Uruguay:</a:t>
            </a:r>
            <a:r>
              <a:rPr lang="en-GB" sz="2300" dirty="0">
                <a:ea typeface="ＭＳ Ｐゴシック" pitchFamily="34" charset="-128"/>
              </a:rPr>
              <a:t>  Requires health warnings that cover 80% of principal display </a:t>
            </a:r>
            <a:r>
              <a:rPr lang="en-GB" sz="2300" dirty="0" smtClean="0">
                <a:ea typeface="ＭＳ Ｐゴシック" pitchFamily="34" charset="-128"/>
              </a:rPr>
              <a:t>areas, use of images, and single presentation requirement</a:t>
            </a:r>
            <a:endParaRPr lang="en-GB" sz="2300" dirty="0">
              <a:ea typeface="ＭＳ Ｐゴシック" pitchFamily="34" charset="-128"/>
            </a:endParaRPr>
          </a:p>
          <a:p>
            <a:pPr eaLnBrk="1" hangingPunct="1">
              <a:lnSpc>
                <a:spcPct val="90000"/>
              </a:lnSpc>
            </a:pPr>
            <a:r>
              <a:rPr lang="en-US" sz="2300" b="1" dirty="0">
                <a:ea typeface="ＭＳ Ｐゴシック" pitchFamily="34" charset="-128"/>
              </a:rPr>
              <a:t>Australia:</a:t>
            </a:r>
            <a:r>
              <a:rPr lang="en-US" sz="2300" dirty="0">
                <a:ea typeface="ＭＳ Ｐゴシック" pitchFamily="34" charset="-128"/>
              </a:rPr>
              <a:t> Recently adopted </a:t>
            </a:r>
            <a:r>
              <a:rPr lang="en-US" altLang="en-US" sz="2300" dirty="0">
                <a:ea typeface="ＭＳ Ｐゴシック" pitchFamily="34" charset="-128"/>
              </a:rPr>
              <a:t>“</a:t>
            </a:r>
            <a:r>
              <a:rPr lang="en-US" sz="2300" dirty="0">
                <a:ea typeface="ＭＳ Ｐゴシック" pitchFamily="34" charset="-128"/>
              </a:rPr>
              <a:t>plain packaging</a:t>
            </a:r>
            <a:r>
              <a:rPr lang="en-US" altLang="en-US" sz="2300" dirty="0">
                <a:ea typeface="ＭＳ Ｐゴシック" pitchFamily="34" charset="-128"/>
              </a:rPr>
              <a:t>”</a:t>
            </a:r>
            <a:r>
              <a:rPr lang="en-US" sz="2300" dirty="0">
                <a:ea typeface="ＭＳ Ｐゴシック" pitchFamily="34" charset="-128"/>
              </a:rPr>
              <a:t> national tobacco legislation to be implemented by Dec 2012</a:t>
            </a:r>
            <a:endParaRPr lang="en-GB" sz="2300" dirty="0">
              <a:ea typeface="ＭＳ Ｐゴシック" pitchFamily="34" charset="-128"/>
            </a:endParaRPr>
          </a:p>
          <a:p>
            <a:pPr eaLnBrk="1" hangingPunct="1">
              <a:lnSpc>
                <a:spcPct val="90000"/>
              </a:lnSpc>
            </a:pPr>
            <a:r>
              <a:rPr lang="en-US" sz="2300" b="1" dirty="0">
                <a:ea typeface="ＭＳ Ｐゴシック" pitchFamily="34" charset="-128"/>
              </a:rPr>
              <a:t>United States:</a:t>
            </a:r>
            <a:r>
              <a:rPr lang="en-US" sz="2300" dirty="0">
                <a:ea typeface="ＭＳ Ｐゴシック" pitchFamily="34" charset="-128"/>
              </a:rPr>
              <a:t> Domestic legislation under </a:t>
            </a:r>
            <a:r>
              <a:rPr lang="en-US" sz="2300" dirty="0" smtClean="0">
                <a:ea typeface="ＭＳ Ｐゴシック" pitchFamily="34" charset="-128"/>
              </a:rPr>
              <a:t>Family Smoking Prevention and Tobacco Control Act </a:t>
            </a:r>
            <a:r>
              <a:rPr lang="en-US" sz="2300" dirty="0">
                <a:ea typeface="ＭＳ Ｐゴシック" pitchFamily="34" charset="-128"/>
              </a:rPr>
              <a:t>prohibiting cigarettes containing constituent characterizing flavor other than menthol or tobacco</a:t>
            </a:r>
            <a:endParaRPr lang="en-GB" sz="2300" dirty="0">
              <a:ea typeface="ＭＳ Ｐゴシック" pitchFamily="34" charset="-128"/>
            </a:endParaRPr>
          </a:p>
          <a:p>
            <a:pPr eaLnBrk="1" hangingPunct="1">
              <a:lnSpc>
                <a:spcPct val="90000"/>
              </a:lnSpc>
            </a:pPr>
            <a:r>
              <a:rPr lang="en-US" sz="2300" b="1" dirty="0" smtClean="0">
                <a:ea typeface="ＭＳ Ｐゴシック" pitchFamily="34" charset="-128"/>
              </a:rPr>
              <a:t>United States:</a:t>
            </a:r>
            <a:r>
              <a:rPr lang="en-US" sz="2300" dirty="0" smtClean="0">
                <a:ea typeface="ＭＳ Ｐゴシック" pitchFamily="34" charset="-128"/>
              </a:rPr>
              <a:t> Domestic legislation under FSPTCA implementing FCTC federally mandated graphic cigarette warning labels by FDA </a:t>
            </a:r>
            <a:r>
              <a:rPr lang="en-US" sz="2300" i="1" dirty="0" smtClean="0">
                <a:ea typeface="ＭＳ Ｐゴシック" pitchFamily="34" charset="-128"/>
              </a:rPr>
              <a:t>(currently challenged as unconstitutional by industry in US courts)</a:t>
            </a:r>
            <a:endParaRPr lang="en-GB" sz="2300" i="1" dirty="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p:txBody>
          <a:bodyPr/>
          <a:lstStyle/>
          <a:p>
            <a:pPr eaLnBrk="1" hangingPunct="1"/>
            <a:r>
              <a:rPr lang="en-GB" sz="2800" dirty="0" smtClean="0">
                <a:ea typeface="ＭＳ Ｐゴシック" pitchFamily="34" charset="-128"/>
              </a:rPr>
              <a:t>Challenges to FCTC Tobacco Control Measures</a:t>
            </a:r>
            <a:endParaRPr lang="en-US" sz="2800" dirty="0" smtClean="0">
              <a:ea typeface="ＭＳ Ｐゴシック" pitchFamily="34" charset="-128"/>
            </a:endParaRPr>
          </a:p>
        </p:txBody>
      </p:sp>
      <p:sp>
        <p:nvSpPr>
          <p:cNvPr id="12290" name="Rectangle 3"/>
          <p:cNvSpPr>
            <a:spLocks noGrp="1" noChangeArrowheads="1"/>
          </p:cNvSpPr>
          <p:nvPr>
            <p:ph idx="1"/>
          </p:nvPr>
        </p:nvSpPr>
        <p:spPr>
          <a:xfrm>
            <a:off x="517525" y="1627188"/>
            <a:ext cx="9696450" cy="4751387"/>
          </a:xfrm>
        </p:spPr>
        <p:txBody>
          <a:bodyPr/>
          <a:lstStyle/>
          <a:p>
            <a:pPr eaLnBrk="1" hangingPunct="1">
              <a:lnSpc>
                <a:spcPct val="90000"/>
              </a:lnSpc>
              <a:buFont typeface="Wingdings" pitchFamily="2" charset="2"/>
              <a:buNone/>
            </a:pPr>
            <a:r>
              <a:rPr lang="en-US" sz="2300" b="1" dirty="0" smtClean="0">
                <a:ea typeface="ＭＳ Ｐゴシック" pitchFamily="34" charset="-128"/>
              </a:rPr>
              <a:t>Regional and Bilateral FTAs</a:t>
            </a:r>
          </a:p>
          <a:p>
            <a:pPr eaLnBrk="1" hangingPunct="1">
              <a:lnSpc>
                <a:spcPct val="90000"/>
              </a:lnSpc>
            </a:pPr>
            <a:r>
              <a:rPr lang="en-US" sz="2300" dirty="0" smtClean="0">
                <a:ea typeface="ＭＳ Ｐゴシック" pitchFamily="34" charset="-128"/>
              </a:rPr>
              <a:t>Phillip Morris </a:t>
            </a:r>
            <a:r>
              <a:rPr lang="en-US" sz="2300" dirty="0" smtClean="0">
                <a:solidFill>
                  <a:srgbClr val="FF0000"/>
                </a:solidFill>
                <a:ea typeface="ＭＳ Ｐゴシック" pitchFamily="34" charset="-128"/>
              </a:rPr>
              <a:t>(Norway) </a:t>
            </a:r>
            <a:r>
              <a:rPr lang="en-US" sz="2300" dirty="0" smtClean="0">
                <a:ea typeface="ＭＳ Ｐゴシック" pitchFamily="34" charset="-128"/>
              </a:rPr>
              <a:t>makes challenge against Norwegian bans on point-of-sale display bans under European Economic Area Agreement </a:t>
            </a:r>
            <a:endParaRPr lang="en-US" sz="2300" b="1" i="1" dirty="0" smtClean="0">
              <a:ea typeface="ＭＳ Ｐゴシック" pitchFamily="34" charset="-128"/>
            </a:endParaRPr>
          </a:p>
          <a:p>
            <a:pPr eaLnBrk="1" hangingPunct="1">
              <a:lnSpc>
                <a:spcPct val="90000"/>
              </a:lnSpc>
            </a:pPr>
            <a:r>
              <a:rPr lang="en-US" sz="2300" dirty="0" smtClean="0">
                <a:ea typeface="ＭＳ Ｐゴシック" pitchFamily="34" charset="-128"/>
              </a:rPr>
              <a:t>Phillip Morris </a:t>
            </a:r>
            <a:r>
              <a:rPr lang="en-US" sz="2300" dirty="0" smtClean="0">
                <a:solidFill>
                  <a:srgbClr val="FF0000"/>
                </a:solidFill>
                <a:ea typeface="ＭＳ Ｐゴシック" pitchFamily="34" charset="-128"/>
              </a:rPr>
              <a:t>(Switzerland) </a:t>
            </a:r>
            <a:r>
              <a:rPr lang="en-US" sz="2300" dirty="0" smtClean="0">
                <a:ea typeface="ＭＳ Ｐゴシック" pitchFamily="34" charset="-128"/>
              </a:rPr>
              <a:t>brings claim against Uruguay packaging measure under bilateral investment treaty</a:t>
            </a:r>
          </a:p>
          <a:p>
            <a:pPr eaLnBrk="1" hangingPunct="1">
              <a:lnSpc>
                <a:spcPct val="90000"/>
              </a:lnSpc>
            </a:pPr>
            <a:r>
              <a:rPr lang="en-US" sz="2300" dirty="0" smtClean="0">
                <a:ea typeface="ＭＳ Ｐゴシック" pitchFamily="34" charset="-128"/>
              </a:rPr>
              <a:t>Phillip Morris </a:t>
            </a:r>
            <a:r>
              <a:rPr lang="en-US" sz="2300" dirty="0" smtClean="0">
                <a:solidFill>
                  <a:srgbClr val="FF0000"/>
                </a:solidFill>
                <a:ea typeface="ＭＳ Ｐゴシック" pitchFamily="34" charset="-128"/>
              </a:rPr>
              <a:t>(Hong Kong) </a:t>
            </a:r>
            <a:r>
              <a:rPr lang="en-US" sz="2300" dirty="0" smtClean="0">
                <a:ea typeface="ＭＳ Ｐゴシック" pitchFamily="34" charset="-128"/>
              </a:rPr>
              <a:t>brings claim against Australia plain-packaging under bilateral investment treaty and other treaties</a:t>
            </a:r>
            <a:endParaRPr lang="en-GB" sz="2300" dirty="0" smtClean="0">
              <a:ea typeface="ＭＳ Ｐゴシック" pitchFamily="34" charset="-128"/>
            </a:endParaRPr>
          </a:p>
          <a:p>
            <a:pPr eaLnBrk="1" hangingPunct="1">
              <a:lnSpc>
                <a:spcPct val="90000"/>
              </a:lnSpc>
              <a:buFont typeface="Wingdings" pitchFamily="2" charset="2"/>
              <a:buNone/>
            </a:pPr>
            <a:r>
              <a:rPr lang="en-US" sz="2300" b="1" dirty="0" smtClean="0">
                <a:ea typeface="ＭＳ Ｐゴシック" pitchFamily="34" charset="-128"/>
              </a:rPr>
              <a:t>Member State Challenges</a:t>
            </a:r>
          </a:p>
          <a:p>
            <a:pPr eaLnBrk="1" hangingPunct="1">
              <a:lnSpc>
                <a:spcPct val="90000"/>
              </a:lnSpc>
            </a:pPr>
            <a:r>
              <a:rPr lang="en-GB" sz="2300" b="1" dirty="0" smtClean="0">
                <a:ea typeface="ＭＳ Ｐゴシック" pitchFamily="34" charset="-128"/>
              </a:rPr>
              <a:t>Indonesia:</a:t>
            </a:r>
            <a:r>
              <a:rPr lang="en-GB" sz="2300" dirty="0" smtClean="0">
                <a:ea typeface="ＭＳ Ｐゴシック" pitchFamily="34" charset="-128"/>
              </a:rPr>
              <a:t>  Challenges and wins in claim against USA clover flavour prohibition under WTO TBT</a:t>
            </a:r>
          </a:p>
        </p:txBody>
      </p:sp>
    </p:spTree>
    <p:extLst>
      <p:ext uri="{BB962C8B-B14F-4D97-AF65-F5344CB8AC3E}">
        <p14:creationId xmlns:p14="http://schemas.microsoft.com/office/powerpoint/2010/main" val="75380773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pPr eaLnBrk="1" hangingPunct="1"/>
            <a:r>
              <a:rPr lang="en-GB" sz="2800" dirty="0" smtClean="0">
                <a:ea typeface="ＭＳ Ｐゴシック" pitchFamily="34" charset="-128"/>
              </a:rPr>
              <a:t>Consequences of Trade-related Challenges</a:t>
            </a:r>
            <a:endParaRPr lang="en-US" sz="2800" dirty="0" smtClean="0">
              <a:ea typeface="ＭＳ Ｐゴシック" pitchFamily="34" charset="-128"/>
            </a:endParaRPr>
          </a:p>
        </p:txBody>
      </p:sp>
      <p:sp>
        <p:nvSpPr>
          <p:cNvPr id="14338" name="Rectangle 3"/>
          <p:cNvSpPr>
            <a:spLocks noGrp="1" noChangeArrowheads="1"/>
          </p:cNvSpPr>
          <p:nvPr>
            <p:ph idx="1"/>
          </p:nvPr>
        </p:nvSpPr>
        <p:spPr>
          <a:xfrm>
            <a:off x="498475" y="1858963"/>
            <a:ext cx="5289550" cy="4246562"/>
          </a:xfrm>
        </p:spPr>
        <p:txBody>
          <a:bodyPr/>
          <a:lstStyle/>
          <a:p>
            <a:pPr eaLnBrk="1" hangingPunct="1"/>
            <a:r>
              <a:rPr lang="en-GB" sz="2200" dirty="0" smtClean="0">
                <a:ea typeface="ＭＳ Ｐゴシック" pitchFamily="34" charset="-128"/>
              </a:rPr>
              <a:t>Member states cannot meet obligations of FCTC for implementation of tobacco control legislation</a:t>
            </a:r>
          </a:p>
          <a:p>
            <a:pPr eaLnBrk="1" hangingPunct="1"/>
            <a:r>
              <a:rPr lang="en-GB" sz="2200" dirty="0" smtClean="0">
                <a:ea typeface="ＭＳ Ｐゴシック" pitchFamily="34" charset="-128"/>
              </a:rPr>
              <a:t>Industry suits, and associated investor-state rights, allow for multimillion dollar claims for compensation limiting state tobacco control interventions</a:t>
            </a:r>
          </a:p>
          <a:p>
            <a:pPr eaLnBrk="1" hangingPunct="1"/>
            <a:r>
              <a:rPr lang="en-GB" sz="2200" dirty="0" smtClean="0">
                <a:ea typeface="ＭＳ Ｐゴシック" pitchFamily="34" charset="-128"/>
              </a:rPr>
              <a:t>Failure to specifically provide exclusion for tobacco could create presumptive argument against future tobacco-trade disputes </a:t>
            </a:r>
            <a:endParaRPr lang="en-US" sz="2200" dirty="0" smtClean="0">
              <a:ea typeface="ＭＳ Ｐゴシック" pitchFamily="34" charset="-128"/>
            </a:endParaRPr>
          </a:p>
        </p:txBody>
      </p:sp>
      <p:pic>
        <p:nvPicPr>
          <p:cNvPr id="4" name="Picture 3"/>
          <p:cNvPicPr>
            <a:picLocks noChangeAspect="1"/>
          </p:cNvPicPr>
          <p:nvPr/>
        </p:nvPicPr>
        <p:blipFill>
          <a:blip r:embed="rId3"/>
          <a:stretch>
            <a:fillRect/>
          </a:stretch>
        </p:blipFill>
        <p:spPr>
          <a:xfrm>
            <a:off x="6760141" y="1721850"/>
            <a:ext cx="3152961" cy="4479511"/>
          </a:xfrm>
          <a:prstGeom prst="rect">
            <a:avLst/>
          </a:prstGeom>
        </p:spPr>
      </p:pic>
    </p:spTree>
    <p:extLst>
      <p:ext uri="{BB962C8B-B14F-4D97-AF65-F5344CB8AC3E}">
        <p14:creationId xmlns:p14="http://schemas.microsoft.com/office/powerpoint/2010/main" val="29158035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pPr eaLnBrk="1" hangingPunct="1"/>
            <a:r>
              <a:rPr lang="en-GB" sz="2800" dirty="0" smtClean="0">
                <a:ea typeface="ＭＳ Ｐゴシック" pitchFamily="34" charset="-128"/>
              </a:rPr>
              <a:t>Case Studies:  Australia Plain Packaging Legislation</a:t>
            </a:r>
            <a:endParaRPr lang="en-US" sz="2800" dirty="0" smtClean="0">
              <a:ea typeface="ＭＳ Ｐゴシック" pitchFamily="34" charset="-128"/>
            </a:endParaRPr>
          </a:p>
        </p:txBody>
      </p:sp>
      <p:sp>
        <p:nvSpPr>
          <p:cNvPr id="14338" name="Rectangle 3"/>
          <p:cNvSpPr>
            <a:spLocks noGrp="1" noChangeArrowheads="1"/>
          </p:cNvSpPr>
          <p:nvPr>
            <p:ph idx="1"/>
          </p:nvPr>
        </p:nvSpPr>
        <p:spPr>
          <a:xfrm>
            <a:off x="498475" y="1858963"/>
            <a:ext cx="5289550" cy="4246562"/>
          </a:xfrm>
        </p:spPr>
        <p:txBody>
          <a:bodyPr/>
          <a:lstStyle/>
          <a:p>
            <a:pPr eaLnBrk="1" hangingPunct="1"/>
            <a:r>
              <a:rPr lang="en-GB" sz="2400" smtClean="0">
                <a:ea typeface="ＭＳ Ｐゴシック" pitchFamily="34" charset="-128"/>
              </a:rPr>
              <a:t>Prohibits use of manufacturer logos, brands, and colors (trademarks and trade dress)</a:t>
            </a:r>
          </a:p>
          <a:p>
            <a:pPr eaLnBrk="1" hangingPunct="1"/>
            <a:r>
              <a:rPr lang="en-GB" sz="2400" smtClean="0">
                <a:ea typeface="ＭＳ Ｐゴシック" pitchFamily="34" charset="-128"/>
              </a:rPr>
              <a:t>Requires all packaging to be of the same color and design</a:t>
            </a:r>
          </a:p>
          <a:p>
            <a:pPr eaLnBrk="1" hangingPunct="1"/>
            <a:r>
              <a:rPr lang="en-GB" sz="2400" smtClean="0">
                <a:ea typeface="ＭＳ Ｐゴシック" pitchFamily="34" charset="-128"/>
              </a:rPr>
              <a:t>Requires brand name of tobacco to be displayed in standardized, non-stylized format</a:t>
            </a:r>
            <a:endParaRPr lang="en-US" sz="2400" smtClean="0">
              <a:ea typeface="ＭＳ Ｐゴシック" pitchFamily="34" charset="-128"/>
            </a:endParaRPr>
          </a:p>
        </p:txBody>
      </p:sp>
      <p:pic>
        <p:nvPicPr>
          <p:cNvPr id="1433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5413" y="2008188"/>
            <a:ext cx="3536950"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91513" y="4762500"/>
            <a:ext cx="16478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62" name="Rectangle 2"/>
          <p:cNvSpPr>
            <a:spLocks noGrp="1" noChangeArrowheads="1"/>
          </p:cNvSpPr>
          <p:nvPr>
            <p:ph type="title"/>
          </p:nvPr>
        </p:nvSpPr>
        <p:spPr/>
        <p:txBody>
          <a:bodyPr/>
          <a:lstStyle/>
          <a:p>
            <a:pPr eaLnBrk="1" hangingPunct="1"/>
            <a:r>
              <a:rPr lang="en-GB" sz="2800" dirty="0" smtClean="0">
                <a:ea typeface="ＭＳ Ｐゴシック" pitchFamily="34" charset="-128"/>
              </a:rPr>
              <a:t>Case Studies:  Australia Plain Packaging Legislation</a:t>
            </a:r>
            <a:endParaRPr lang="en-US" sz="2800" dirty="0" smtClean="0">
              <a:ea typeface="ＭＳ Ｐゴシック" pitchFamily="34" charset="-128"/>
            </a:endParaRPr>
          </a:p>
        </p:txBody>
      </p:sp>
      <p:sp>
        <p:nvSpPr>
          <p:cNvPr id="47106" name="Rectangle 3"/>
          <p:cNvSpPr>
            <a:spLocks noGrp="1" noChangeArrowheads="1"/>
          </p:cNvSpPr>
          <p:nvPr>
            <p:ph idx="1"/>
          </p:nvPr>
        </p:nvSpPr>
        <p:spPr>
          <a:xfrm>
            <a:off x="328613" y="1639888"/>
            <a:ext cx="10123487" cy="2927350"/>
          </a:xfrm>
        </p:spPr>
        <p:txBody>
          <a:bodyPr/>
          <a:lstStyle/>
          <a:p>
            <a:pPr marL="0" indent="0" eaLnBrk="1" hangingPunct="1">
              <a:buFont typeface="Wingdings" pitchFamily="2" charset="2"/>
              <a:buNone/>
            </a:pPr>
            <a:r>
              <a:rPr lang="en-GB" sz="2400" b="1" dirty="0" smtClean="0">
                <a:ea typeface="ＭＳ Ｐゴシック" pitchFamily="34" charset="-128"/>
              </a:rPr>
              <a:t>Challenges to Legislation</a:t>
            </a:r>
          </a:p>
          <a:p>
            <a:pPr marL="0" indent="0" eaLnBrk="1" hangingPunct="1"/>
            <a:r>
              <a:rPr lang="en-GB" sz="2300" dirty="0" smtClean="0">
                <a:ea typeface="ＭＳ Ｐゴシック" pitchFamily="34" charset="-128"/>
              </a:rPr>
              <a:t>Tobacco producing countries have claimed it violates TRIPS, Paris convention, GATS or FTA provisions regarding use of trademarks</a:t>
            </a:r>
          </a:p>
          <a:p>
            <a:pPr marL="0" indent="0" eaLnBrk="1" hangingPunct="1"/>
            <a:r>
              <a:rPr lang="en-GB" sz="2300" dirty="0" smtClean="0">
                <a:ea typeface="ＭＳ Ｐゴシック" pitchFamily="34" charset="-128"/>
              </a:rPr>
              <a:t>Legal challenges from tobacco industry on IP grounds, economic considerations, and claims that it will impede efforts against smuggling</a:t>
            </a:r>
          </a:p>
          <a:p>
            <a:pPr marL="0" indent="0" eaLnBrk="1" hangingPunct="1"/>
            <a:r>
              <a:rPr lang="en-GB" sz="2300" dirty="0" smtClean="0">
                <a:ea typeface="ＭＳ Ｐゴシック" pitchFamily="34" charset="-128"/>
              </a:rPr>
              <a:t>Claim that plain packaging is not supported by scientific evidence for efficacy</a:t>
            </a:r>
            <a:endParaRPr lang="en-US" sz="2300" dirty="0" smtClean="0">
              <a:ea typeface="ＭＳ Ｐゴシック" pitchFamily="34" charset="-128"/>
            </a:endParaRPr>
          </a:p>
        </p:txBody>
      </p:sp>
      <p:pic>
        <p:nvPicPr>
          <p:cNvPr id="1638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24538" y="4806950"/>
            <a:ext cx="2259012"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03675" y="4870450"/>
            <a:ext cx="1711325"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41513" y="5084763"/>
            <a:ext cx="1722437"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943</TotalTime>
  <Words>1257</Words>
  <Application>Microsoft Macintosh PowerPoint</Application>
  <PresentationFormat>Custom</PresentationFormat>
  <Paragraphs>132</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master</vt:lpstr>
      <vt:lpstr>PowerPoint Presentation</vt:lpstr>
      <vt:lpstr>Tobacco and Trade</vt:lpstr>
      <vt:lpstr>Framework Convention on Tobacco Control</vt:lpstr>
      <vt:lpstr>Framework Convention on Tobacco Control</vt:lpstr>
      <vt:lpstr>FCTC Implementation of Tobacco Control Measures </vt:lpstr>
      <vt:lpstr>Challenges to FCTC Tobacco Control Measures</vt:lpstr>
      <vt:lpstr>Consequences of Trade-related Challenges</vt:lpstr>
      <vt:lpstr>Case Studies:  Australia Plain Packaging Legislation</vt:lpstr>
      <vt:lpstr>Case Studies:  Australia Plain Packaging Legislation</vt:lpstr>
      <vt:lpstr>Case Studies:  United States – Clove Cigarettes</vt:lpstr>
      <vt:lpstr>Policy Coherence?</vt:lpstr>
      <vt:lpstr>Framework Convention on Tobacco Control</vt:lpstr>
      <vt:lpstr>Steps States Can Take Against Trade Claims</vt:lpstr>
      <vt:lpstr>Simplifying…</vt:lpstr>
      <vt:lpstr>Support for Exclusion on Tobacco in TPP and all FTAs</vt:lpstr>
      <vt:lpstr>Thank You</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dc:title>
  <dc:subject>WHO template and recommendations</dc:subject>
  <dc:creator>Anne Guilloux</dc:creator>
  <cp:keywords>communication, photos, text</cp:keywords>
  <cp:lastModifiedBy>Ken Mackey</cp:lastModifiedBy>
  <cp:revision>408</cp:revision>
  <dcterms:created xsi:type="dcterms:W3CDTF">2005-03-01T08:26:43Z</dcterms:created>
  <dcterms:modified xsi:type="dcterms:W3CDTF">2012-06-29T07:50:16Z</dcterms:modified>
  <cp:category>Guidelines</cp:category>
</cp:coreProperties>
</file>